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20"/>
  </p:notesMasterIdLst>
  <p:handoutMasterIdLst>
    <p:handoutMasterId r:id="rId21"/>
  </p:handoutMasterIdLst>
  <p:sldIdLst>
    <p:sldId id="256" r:id="rId5"/>
    <p:sldId id="265" r:id="rId6"/>
    <p:sldId id="282" r:id="rId7"/>
    <p:sldId id="312" r:id="rId8"/>
    <p:sldId id="259" r:id="rId9"/>
    <p:sldId id="314" r:id="rId10"/>
    <p:sldId id="313" r:id="rId11"/>
    <p:sldId id="315" r:id="rId12"/>
    <p:sldId id="316" r:id="rId13"/>
    <p:sldId id="317" r:id="rId14"/>
    <p:sldId id="318" r:id="rId15"/>
    <p:sldId id="319" r:id="rId16"/>
    <p:sldId id="320" r:id="rId17"/>
    <p:sldId id="321" r:id="rId18"/>
    <p:sldId id="322" r:id="rId19"/>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8" userDrawn="1">
          <p15:clr>
            <a:srgbClr val="A4A3A4"/>
          </p15:clr>
        </p15:guide>
        <p15:guide id="2" pos="7080" userDrawn="1">
          <p15:clr>
            <a:srgbClr val="A4A3A4"/>
          </p15:clr>
        </p15:guide>
        <p15:guide id="3" pos="511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432" autoAdjust="0"/>
  </p:normalViewPr>
  <p:slideViewPr>
    <p:cSldViewPr snapToGrid="0">
      <p:cViewPr varScale="1">
        <p:scale>
          <a:sx n="72" d="100"/>
          <a:sy n="72" d="100"/>
        </p:scale>
        <p:origin x="1104" y="62"/>
      </p:cViewPr>
      <p:guideLst>
        <p:guide orient="horz" pos="1848"/>
        <p:guide pos="7080"/>
        <p:guide pos="5112"/>
      </p:guideLst>
    </p:cSldViewPr>
  </p:slideViewPr>
  <p:outlineViewPr>
    <p:cViewPr>
      <p:scale>
        <a:sx n="33" d="100"/>
        <a:sy n="33" d="100"/>
      </p:scale>
      <p:origin x="0" y="-4819"/>
    </p:cViewPr>
  </p:outlineViewPr>
  <p:notesTextViewPr>
    <p:cViewPr>
      <p:scale>
        <a:sx n="1" d="1"/>
        <a:sy n="1" d="1"/>
      </p:scale>
      <p:origin x="0" y="0"/>
    </p:cViewPr>
  </p:notesTextViewPr>
  <p:sorterViewPr>
    <p:cViewPr>
      <p:scale>
        <a:sx n="90" d="100"/>
        <a:sy n="90" d="100"/>
      </p:scale>
      <p:origin x="0" y="0"/>
    </p:cViewPr>
  </p:sorterViewPr>
  <p:notesViewPr>
    <p:cSldViewPr snapToGrid="0">
      <p:cViewPr varScale="1">
        <p:scale>
          <a:sx n="97" d="100"/>
          <a:sy n="97" d="100"/>
        </p:scale>
        <p:origin x="361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ué Daniel Caldas Velásquez" userId="a93d511a-00df-49eb-8bd2-4be6081f13dc" providerId="ADAL" clId="{DB7D7561-4051-4D48-ABB2-8C7CD79EB842}"/>
    <pc:docChg chg="modSld">
      <pc:chgData name="Josué Daniel Caldas Velásquez" userId="a93d511a-00df-49eb-8bd2-4be6081f13dc" providerId="ADAL" clId="{DB7D7561-4051-4D48-ABB2-8C7CD79EB842}" dt="2024-10-02T23:43:07.309" v="5" actId="14100"/>
      <pc:docMkLst>
        <pc:docMk/>
      </pc:docMkLst>
      <pc:sldChg chg="modSp mod">
        <pc:chgData name="Josué Daniel Caldas Velásquez" userId="a93d511a-00df-49eb-8bd2-4be6081f13dc" providerId="ADAL" clId="{DB7D7561-4051-4D48-ABB2-8C7CD79EB842}" dt="2024-10-02T23:43:00.571" v="3" actId="14100"/>
        <pc:sldMkLst>
          <pc:docMk/>
          <pc:sldMk cId="1054171067" sldId="282"/>
        </pc:sldMkLst>
        <pc:spChg chg="mod">
          <ac:chgData name="Josué Daniel Caldas Velásquez" userId="a93d511a-00df-49eb-8bd2-4be6081f13dc" providerId="ADAL" clId="{DB7D7561-4051-4D48-ABB2-8C7CD79EB842}" dt="2024-10-02T23:42:55.298" v="1" actId="123"/>
          <ac:spMkLst>
            <pc:docMk/>
            <pc:sldMk cId="1054171067" sldId="282"/>
            <ac:spMk id="4" creationId="{950677C9-3E42-427F-93B8-526692906471}"/>
          </ac:spMkLst>
        </pc:spChg>
        <pc:spChg chg="mod">
          <ac:chgData name="Josué Daniel Caldas Velásquez" userId="a93d511a-00df-49eb-8bd2-4be6081f13dc" providerId="ADAL" clId="{DB7D7561-4051-4D48-ABB2-8C7CD79EB842}" dt="2024-10-02T23:42:58.373" v="2" actId="14100"/>
          <ac:spMkLst>
            <pc:docMk/>
            <pc:sldMk cId="1054171067" sldId="282"/>
            <ac:spMk id="6" creationId="{A1699D36-7A56-F624-3A70-3107DC084AC3}"/>
          </ac:spMkLst>
        </pc:spChg>
        <pc:spChg chg="mod">
          <ac:chgData name="Josué Daniel Caldas Velásquez" userId="a93d511a-00df-49eb-8bd2-4be6081f13dc" providerId="ADAL" clId="{DB7D7561-4051-4D48-ABB2-8C7CD79EB842}" dt="2024-10-02T23:43:00.571" v="3" actId="14100"/>
          <ac:spMkLst>
            <pc:docMk/>
            <pc:sldMk cId="1054171067" sldId="282"/>
            <ac:spMk id="12" creationId="{521589F2-4198-6FB1-AF8A-A193E87CAD55}"/>
          </ac:spMkLst>
        </pc:spChg>
      </pc:sldChg>
      <pc:sldChg chg="modSp mod">
        <pc:chgData name="Josué Daniel Caldas Velásquez" userId="a93d511a-00df-49eb-8bd2-4be6081f13dc" providerId="ADAL" clId="{DB7D7561-4051-4D48-ABB2-8C7CD79EB842}" dt="2024-10-02T23:43:07.309" v="5" actId="14100"/>
        <pc:sldMkLst>
          <pc:docMk/>
          <pc:sldMk cId="3242042454" sldId="312"/>
        </pc:sldMkLst>
        <pc:spChg chg="mod">
          <ac:chgData name="Josué Daniel Caldas Velásquez" userId="a93d511a-00df-49eb-8bd2-4be6081f13dc" providerId="ADAL" clId="{DB7D7561-4051-4D48-ABB2-8C7CD79EB842}" dt="2024-10-02T23:43:04.607" v="4" actId="14100"/>
          <ac:spMkLst>
            <pc:docMk/>
            <pc:sldMk cId="3242042454" sldId="312"/>
            <ac:spMk id="6" creationId="{A1699D36-7A56-F624-3A70-3107DC084AC3}"/>
          </ac:spMkLst>
        </pc:spChg>
        <pc:spChg chg="mod">
          <ac:chgData name="Josué Daniel Caldas Velásquez" userId="a93d511a-00df-49eb-8bd2-4be6081f13dc" providerId="ADAL" clId="{DB7D7561-4051-4D48-ABB2-8C7CD79EB842}" dt="2024-10-02T23:43:07.309" v="5" actId="14100"/>
          <ac:spMkLst>
            <pc:docMk/>
            <pc:sldMk cId="3242042454" sldId="312"/>
            <ac:spMk id="12" creationId="{521589F2-4198-6FB1-AF8A-A193E87CAD5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80AE3C0-C0E9-40F8-963A-C710B0868C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ADB19749-4C26-46F6-A13E-4F2E91EC14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0A3A0DEB-6256-4E6A-B451-08B2E1283086}" type="datetime1">
              <a:rPr lang="es-ES" smtClean="0"/>
              <a:t>02/10/2024</a:t>
            </a:fld>
            <a:endParaRPr lang="es-ES"/>
          </a:p>
        </p:txBody>
      </p:sp>
      <p:sp>
        <p:nvSpPr>
          <p:cNvPr id="4" name="Marcador de pie de página 3">
            <a:extLst>
              <a:ext uri="{FF2B5EF4-FFF2-40B4-BE49-F238E27FC236}">
                <a16:creationId xmlns:a16="http://schemas.microsoft.com/office/drawing/2014/main" id="{49826E5B-3572-4EEA-91A0-FE0838ED61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número de diapositiva 4">
            <a:extLst>
              <a:ext uri="{FF2B5EF4-FFF2-40B4-BE49-F238E27FC236}">
                <a16:creationId xmlns:a16="http://schemas.microsoft.com/office/drawing/2014/main" id="{E81D8116-DB0F-4C4A-85AD-5331C0D78B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4DB74FA-BCF5-412C-B474-5CA730E53DF5}" type="slidenum">
              <a:rPr lang="es-ES" smtClean="0"/>
              <a:t>‹Nº›</a:t>
            </a:fld>
            <a:endParaRPr lang="es-ES"/>
          </a:p>
        </p:txBody>
      </p:sp>
    </p:spTree>
    <p:extLst>
      <p:ext uri="{BB962C8B-B14F-4D97-AF65-F5344CB8AC3E}">
        <p14:creationId xmlns:p14="http://schemas.microsoft.com/office/powerpoint/2010/main" val="142564567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A0CF53-2349-4858-BDF2-63B584919167}" type="datetime1">
              <a:rPr lang="es-ES" smtClean="0"/>
              <a:pPr/>
              <a:t>02/10/2024</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ADF348-2A86-4531-BD4E-BD8C0BBDAD47}" type="slidenum">
              <a:rPr lang="es-ES" noProof="0" smtClean="0"/>
              <a:t>‹Nº›</a:t>
            </a:fld>
            <a:endParaRPr lang="es-ES" noProof="0"/>
          </a:p>
        </p:txBody>
      </p:sp>
    </p:spTree>
    <p:extLst>
      <p:ext uri="{BB962C8B-B14F-4D97-AF65-F5344CB8AC3E}">
        <p14:creationId xmlns:p14="http://schemas.microsoft.com/office/powerpoint/2010/main" val="22788769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D5ADF348-2A86-4531-BD4E-BD8C0BBDAD47}" type="slidenum">
              <a:rPr lang="es-ES" smtClean="0"/>
              <a:t>1</a:t>
            </a:fld>
            <a:endParaRPr lang="es-ES"/>
          </a:p>
        </p:txBody>
      </p:sp>
    </p:spTree>
    <p:extLst>
      <p:ext uri="{BB962C8B-B14F-4D97-AF65-F5344CB8AC3E}">
        <p14:creationId xmlns:p14="http://schemas.microsoft.com/office/powerpoint/2010/main" val="24817460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10</a:t>
            </a:fld>
            <a:endParaRPr lang="es-ES"/>
          </a:p>
        </p:txBody>
      </p:sp>
    </p:spTree>
    <p:extLst>
      <p:ext uri="{BB962C8B-B14F-4D97-AF65-F5344CB8AC3E}">
        <p14:creationId xmlns:p14="http://schemas.microsoft.com/office/powerpoint/2010/main" val="4252839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11</a:t>
            </a:fld>
            <a:endParaRPr lang="es-ES"/>
          </a:p>
        </p:txBody>
      </p:sp>
    </p:spTree>
    <p:extLst>
      <p:ext uri="{BB962C8B-B14F-4D97-AF65-F5344CB8AC3E}">
        <p14:creationId xmlns:p14="http://schemas.microsoft.com/office/powerpoint/2010/main" val="1647072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12</a:t>
            </a:fld>
            <a:endParaRPr lang="es-ES"/>
          </a:p>
        </p:txBody>
      </p:sp>
    </p:spTree>
    <p:extLst>
      <p:ext uri="{BB962C8B-B14F-4D97-AF65-F5344CB8AC3E}">
        <p14:creationId xmlns:p14="http://schemas.microsoft.com/office/powerpoint/2010/main" val="687710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13</a:t>
            </a:fld>
            <a:endParaRPr lang="es-ES"/>
          </a:p>
        </p:txBody>
      </p:sp>
    </p:spTree>
    <p:extLst>
      <p:ext uri="{BB962C8B-B14F-4D97-AF65-F5344CB8AC3E}">
        <p14:creationId xmlns:p14="http://schemas.microsoft.com/office/powerpoint/2010/main" val="3210479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14</a:t>
            </a:fld>
            <a:endParaRPr lang="es-ES"/>
          </a:p>
        </p:txBody>
      </p:sp>
    </p:spTree>
    <p:extLst>
      <p:ext uri="{BB962C8B-B14F-4D97-AF65-F5344CB8AC3E}">
        <p14:creationId xmlns:p14="http://schemas.microsoft.com/office/powerpoint/2010/main" val="33164236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15</a:t>
            </a:fld>
            <a:endParaRPr lang="es-ES"/>
          </a:p>
        </p:txBody>
      </p:sp>
    </p:spTree>
    <p:extLst>
      <p:ext uri="{BB962C8B-B14F-4D97-AF65-F5344CB8AC3E}">
        <p14:creationId xmlns:p14="http://schemas.microsoft.com/office/powerpoint/2010/main" val="1182179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2</a:t>
            </a:fld>
            <a:endParaRPr lang="es-ES"/>
          </a:p>
        </p:txBody>
      </p:sp>
    </p:spTree>
    <p:extLst>
      <p:ext uri="{BB962C8B-B14F-4D97-AF65-F5344CB8AC3E}">
        <p14:creationId xmlns:p14="http://schemas.microsoft.com/office/powerpoint/2010/main" val="3562258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3</a:t>
            </a:fld>
            <a:endParaRPr lang="es-ES"/>
          </a:p>
        </p:txBody>
      </p:sp>
    </p:spTree>
    <p:extLst>
      <p:ext uri="{BB962C8B-B14F-4D97-AF65-F5344CB8AC3E}">
        <p14:creationId xmlns:p14="http://schemas.microsoft.com/office/powerpoint/2010/main" val="3676078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4</a:t>
            </a:fld>
            <a:endParaRPr lang="es-ES"/>
          </a:p>
        </p:txBody>
      </p:sp>
    </p:spTree>
    <p:extLst>
      <p:ext uri="{BB962C8B-B14F-4D97-AF65-F5344CB8AC3E}">
        <p14:creationId xmlns:p14="http://schemas.microsoft.com/office/powerpoint/2010/main" val="124978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5</a:t>
            </a:fld>
            <a:endParaRPr lang="es-ES"/>
          </a:p>
        </p:txBody>
      </p:sp>
    </p:spTree>
    <p:extLst>
      <p:ext uri="{BB962C8B-B14F-4D97-AF65-F5344CB8AC3E}">
        <p14:creationId xmlns:p14="http://schemas.microsoft.com/office/powerpoint/2010/main" val="3077726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6</a:t>
            </a:fld>
            <a:endParaRPr lang="es-ES"/>
          </a:p>
        </p:txBody>
      </p:sp>
    </p:spTree>
    <p:extLst>
      <p:ext uri="{BB962C8B-B14F-4D97-AF65-F5344CB8AC3E}">
        <p14:creationId xmlns:p14="http://schemas.microsoft.com/office/powerpoint/2010/main" val="3978113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7</a:t>
            </a:fld>
            <a:endParaRPr lang="es-ES"/>
          </a:p>
        </p:txBody>
      </p:sp>
    </p:spTree>
    <p:extLst>
      <p:ext uri="{BB962C8B-B14F-4D97-AF65-F5344CB8AC3E}">
        <p14:creationId xmlns:p14="http://schemas.microsoft.com/office/powerpoint/2010/main" val="18217779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8</a:t>
            </a:fld>
            <a:endParaRPr lang="es-ES"/>
          </a:p>
        </p:txBody>
      </p:sp>
    </p:spTree>
    <p:extLst>
      <p:ext uri="{BB962C8B-B14F-4D97-AF65-F5344CB8AC3E}">
        <p14:creationId xmlns:p14="http://schemas.microsoft.com/office/powerpoint/2010/main" val="1392249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rtl="0"/>
            <a:fld id="{D5ADF348-2A86-4531-BD4E-BD8C0BBDAD47}" type="slidenum">
              <a:rPr lang="es-ES" smtClean="0"/>
              <a:t>9</a:t>
            </a:fld>
            <a:endParaRPr lang="es-ES"/>
          </a:p>
        </p:txBody>
      </p:sp>
    </p:spTree>
    <p:extLst>
      <p:ext uri="{BB962C8B-B14F-4D97-AF65-F5344CB8AC3E}">
        <p14:creationId xmlns:p14="http://schemas.microsoft.com/office/powerpoint/2010/main" val="2325541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ítulo">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F1947BE1-D586-49AE-B2E6-EE426AA239B3}"/>
              </a:ext>
              <a:ext uri="{C183D7F6-B498-43B3-948B-1728B52AA6E4}">
                <adec:decorative xmlns:adec="http://schemas.microsoft.com/office/drawing/2017/decorative" val="1"/>
              </a:ext>
            </a:extLst>
          </p:cNvPr>
          <p:cNvSpPr/>
          <p:nvPr userDrawn="1"/>
        </p:nvSpPr>
        <p:spPr>
          <a:xfrm>
            <a:off x="0" y="0"/>
            <a:ext cx="753291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CA4C316E-D918-422D-AC5F-D93C59AB674F}"/>
              </a:ext>
            </a:extLst>
          </p:cNvPr>
          <p:cNvSpPr>
            <a:spLocks noGrp="1"/>
          </p:cNvSpPr>
          <p:nvPr>
            <p:ph type="title" hasCustomPrompt="1"/>
          </p:nvPr>
        </p:nvSpPr>
        <p:spPr>
          <a:xfrm>
            <a:off x="640078" y="627016"/>
            <a:ext cx="6389027" cy="5601790"/>
          </a:xfrm>
        </p:spPr>
        <p:txBody>
          <a:bodyPr rtlCol="0">
            <a:noAutofit/>
          </a:bodyPr>
          <a:lstStyle>
            <a:lvl1pPr algn="r">
              <a:lnSpc>
                <a:spcPct val="101000"/>
              </a:lnSpc>
              <a:spcBef>
                <a:spcPts val="700"/>
              </a:spcBef>
              <a:spcAft>
                <a:spcPts val="700"/>
              </a:spcAft>
              <a:defRPr sz="8000" baseline="0"/>
            </a:lvl1pPr>
          </a:lstStyle>
          <a:p>
            <a:pPr rtl="0"/>
            <a:r>
              <a:rPr lang="es-ES" noProof="0"/>
              <a:t>Haga clic para modificar los estilos de texto maestro</a:t>
            </a:r>
          </a:p>
        </p:txBody>
      </p:sp>
      <p:sp>
        <p:nvSpPr>
          <p:cNvPr id="12" name="Marcador de texto 11">
            <a:extLst>
              <a:ext uri="{FF2B5EF4-FFF2-40B4-BE49-F238E27FC236}">
                <a16:creationId xmlns:a16="http://schemas.microsoft.com/office/drawing/2014/main" id="{4B4012DC-9879-489B-B525-C474C5DD299D}"/>
              </a:ext>
            </a:extLst>
          </p:cNvPr>
          <p:cNvSpPr>
            <a:spLocks noGrp="1"/>
          </p:cNvSpPr>
          <p:nvPr>
            <p:ph type="body" sz="quarter" idx="11"/>
          </p:nvPr>
        </p:nvSpPr>
        <p:spPr>
          <a:xfrm>
            <a:off x="8029797" y="627016"/>
            <a:ext cx="3199034" cy="5590903"/>
          </a:xfrm>
        </p:spPr>
        <p:txBody>
          <a:bodyPr rtlCol="0" anchor="ctr">
            <a:normAutofit/>
          </a:bodyPr>
          <a:lstStyle>
            <a:lvl1pPr>
              <a:defRPr lang="en-US" sz="2600" kern="1200" spc="50" baseline="0" dirty="0" smtClean="0">
                <a:solidFill>
                  <a:schemeClr val="tx1"/>
                </a:solidFill>
                <a:latin typeface="+mn-lt"/>
                <a:ea typeface="+mn-ea"/>
                <a:cs typeface="Calibri"/>
              </a:defRPr>
            </a:lvl1pPr>
            <a:lvl2pPr marL="0" indent="0">
              <a:buNone/>
              <a:defRPr/>
            </a:lvl2pPr>
          </a:lstStyle>
          <a:p>
            <a:pPr lvl="0" rtl="0"/>
            <a:r>
              <a:rPr lang="es-ES" noProof="0"/>
              <a:t>Haga clic para modificar los estilos de texto del patrón</a:t>
            </a:r>
          </a:p>
        </p:txBody>
      </p:sp>
    </p:spTree>
    <p:extLst>
      <p:ext uri="{BB962C8B-B14F-4D97-AF65-F5344CB8AC3E}">
        <p14:creationId xmlns:p14="http://schemas.microsoft.com/office/powerpoint/2010/main" val="2314051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Resumen">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99DF7571-A130-4054-9513-4BDAC9AE5360}"/>
              </a:ext>
            </a:extLst>
          </p:cNvPr>
          <p:cNvSpPr>
            <a:spLocks noGrp="1"/>
          </p:cNvSpPr>
          <p:nvPr>
            <p:ph type="title" hasCustomPrompt="1"/>
          </p:nvPr>
        </p:nvSpPr>
        <p:spPr>
          <a:xfrm>
            <a:off x="771830" y="635000"/>
            <a:ext cx="5171770" cy="2039374"/>
          </a:xfrm>
        </p:spPr>
        <p:txBody>
          <a:bodyPr rtlCol="0" anchor="b">
            <a:noAutofit/>
          </a:bodyPr>
          <a:lstStyle>
            <a:lvl1pPr>
              <a:lnSpc>
                <a:spcPct val="101000"/>
              </a:lnSpc>
              <a:spcBef>
                <a:spcPts val="700"/>
              </a:spcBef>
              <a:spcAft>
                <a:spcPts val="700"/>
              </a:spcAft>
              <a:defRPr sz="6600" baseline="0"/>
            </a:lvl1pPr>
          </a:lstStyle>
          <a:p>
            <a:pPr rtl="0"/>
            <a:r>
              <a:rPr lang="es-ES" noProof="0"/>
              <a:t>Haga clic para editar</a:t>
            </a:r>
          </a:p>
        </p:txBody>
      </p:sp>
      <p:sp>
        <p:nvSpPr>
          <p:cNvPr id="8" name="Marcador de texto 7">
            <a:extLst>
              <a:ext uri="{FF2B5EF4-FFF2-40B4-BE49-F238E27FC236}">
                <a16:creationId xmlns:a16="http://schemas.microsoft.com/office/drawing/2014/main" id="{DCA27FA5-F6EE-4784-AC43-76381FC2CD94}"/>
              </a:ext>
            </a:extLst>
          </p:cNvPr>
          <p:cNvSpPr>
            <a:spLocks noGrp="1"/>
          </p:cNvSpPr>
          <p:nvPr>
            <p:ph type="body" sz="quarter" idx="18"/>
          </p:nvPr>
        </p:nvSpPr>
        <p:spPr>
          <a:xfrm>
            <a:off x="761998" y="2911475"/>
            <a:ext cx="4500563" cy="3311525"/>
          </a:xfrm>
        </p:spPr>
        <p:txBody>
          <a:bodyPr rtlCol="0">
            <a:normAutofit/>
          </a:bodyPr>
          <a:lstStyle>
            <a:lvl1pPr>
              <a:defRPr lang="en-US" sz="2200" kern="1200" spc="50" baseline="0" dirty="0" smtClean="0">
                <a:solidFill>
                  <a:schemeClr val="bg1"/>
                </a:solidFill>
                <a:latin typeface="+mn-lt"/>
                <a:ea typeface="+mn-ea"/>
                <a:cs typeface="+mn-cs"/>
              </a:defRPr>
            </a:lvl1pPr>
          </a:lstStyle>
          <a:p>
            <a:pPr lvl="0" rtl="0"/>
            <a:r>
              <a:rPr lang="es-ES" noProof="0"/>
              <a:t>Haga clic para modificar los estilos de texto del patrón</a:t>
            </a:r>
          </a:p>
        </p:txBody>
      </p:sp>
      <p:sp>
        <p:nvSpPr>
          <p:cNvPr id="6" name="Marcador de pie de página 5">
            <a:extLst>
              <a:ext uri="{FF2B5EF4-FFF2-40B4-BE49-F238E27FC236}">
                <a16:creationId xmlns:a16="http://schemas.microsoft.com/office/drawing/2014/main" id="{66E63FF0-1A91-4698-B12A-112D05373593}"/>
              </a:ext>
            </a:extLst>
          </p:cNvPr>
          <p:cNvSpPr>
            <a:spLocks noGrp="1"/>
          </p:cNvSpPr>
          <p:nvPr>
            <p:ph type="ftr" sz="quarter" idx="11"/>
          </p:nvPr>
        </p:nvSpPr>
        <p:spPr/>
        <p:txBody>
          <a:bodyPr rtlCol="0"/>
          <a:lstStyle>
            <a:lvl1pPr>
              <a:defRPr>
                <a:solidFill>
                  <a:schemeClr val="bg1"/>
                </a:solidFill>
              </a:defRPr>
            </a:lvl1pPr>
          </a:lstStyle>
          <a:p>
            <a:pPr rtl="0"/>
            <a:r>
              <a:rPr lang="es-ES" noProof="0"/>
              <a:t>Ejemplo de Texto de pie de página</a:t>
            </a:r>
          </a:p>
        </p:txBody>
      </p:sp>
      <p:sp>
        <p:nvSpPr>
          <p:cNvPr id="14" name="Marcador de posición de imagen 13">
            <a:extLst>
              <a:ext uri="{FF2B5EF4-FFF2-40B4-BE49-F238E27FC236}">
                <a16:creationId xmlns:a16="http://schemas.microsoft.com/office/drawing/2014/main" id="{7094F8F4-63E4-4A00-8F98-09219DA987A3}"/>
              </a:ext>
            </a:extLst>
          </p:cNvPr>
          <p:cNvSpPr>
            <a:spLocks noGrp="1"/>
          </p:cNvSpPr>
          <p:nvPr>
            <p:ph type="pic" sz="quarter" idx="13"/>
          </p:nvPr>
        </p:nvSpPr>
        <p:spPr>
          <a:xfrm>
            <a:off x="6742113" y="639763"/>
            <a:ext cx="2198687" cy="2546350"/>
          </a:xfrm>
        </p:spPr>
        <p:txBody>
          <a:bodyPr rtlCol="0"/>
          <a:lstStyle/>
          <a:p>
            <a:pPr rtl="0"/>
            <a:r>
              <a:rPr lang="es-ES" noProof="0"/>
              <a:t>Haga clic en el icono para agregar una imagen</a:t>
            </a:r>
          </a:p>
        </p:txBody>
      </p:sp>
      <p:sp>
        <p:nvSpPr>
          <p:cNvPr id="16" name="Marcador de posición de imagen 15">
            <a:extLst>
              <a:ext uri="{FF2B5EF4-FFF2-40B4-BE49-F238E27FC236}">
                <a16:creationId xmlns:a16="http://schemas.microsoft.com/office/drawing/2014/main" id="{B34D9F00-72E9-433A-9427-8DA07653B252}"/>
              </a:ext>
            </a:extLst>
          </p:cNvPr>
          <p:cNvSpPr>
            <a:spLocks noGrp="1"/>
          </p:cNvSpPr>
          <p:nvPr>
            <p:ph type="pic" sz="quarter" idx="14"/>
          </p:nvPr>
        </p:nvSpPr>
        <p:spPr>
          <a:xfrm>
            <a:off x="9337675" y="638175"/>
            <a:ext cx="2198688" cy="2546350"/>
          </a:xfrm>
        </p:spPr>
        <p:txBody>
          <a:bodyPr rtlCol="0"/>
          <a:lstStyle/>
          <a:p>
            <a:pPr rtl="0"/>
            <a:r>
              <a:rPr lang="es-ES" noProof="0"/>
              <a:t>Haga clic en el icono para agregar una imagen</a:t>
            </a:r>
          </a:p>
        </p:txBody>
      </p:sp>
      <p:sp>
        <p:nvSpPr>
          <p:cNvPr id="18" name="Marcador de posición de imagen 17">
            <a:extLst>
              <a:ext uri="{FF2B5EF4-FFF2-40B4-BE49-F238E27FC236}">
                <a16:creationId xmlns:a16="http://schemas.microsoft.com/office/drawing/2014/main" id="{1AD0C148-B6DB-4D32-B139-403A6AEC3DDF}"/>
              </a:ext>
            </a:extLst>
          </p:cNvPr>
          <p:cNvSpPr>
            <a:spLocks noGrp="1"/>
          </p:cNvSpPr>
          <p:nvPr>
            <p:ph type="pic" sz="quarter" idx="15"/>
          </p:nvPr>
        </p:nvSpPr>
        <p:spPr>
          <a:xfrm>
            <a:off x="6742113" y="3668713"/>
            <a:ext cx="2198687" cy="2554287"/>
          </a:xfrm>
        </p:spPr>
        <p:txBody>
          <a:bodyPr rtlCol="0"/>
          <a:lstStyle/>
          <a:p>
            <a:pPr rtl="0"/>
            <a:r>
              <a:rPr lang="es-ES" noProof="0"/>
              <a:t>Haga clic en el icono para agregar una imagen</a:t>
            </a:r>
          </a:p>
        </p:txBody>
      </p:sp>
      <p:sp>
        <p:nvSpPr>
          <p:cNvPr id="20" name="Marcador de posición de imagen 19">
            <a:extLst>
              <a:ext uri="{FF2B5EF4-FFF2-40B4-BE49-F238E27FC236}">
                <a16:creationId xmlns:a16="http://schemas.microsoft.com/office/drawing/2014/main" id="{D9D424B8-9E08-469D-88C8-019306CA382E}"/>
              </a:ext>
            </a:extLst>
          </p:cNvPr>
          <p:cNvSpPr>
            <a:spLocks noGrp="1"/>
          </p:cNvSpPr>
          <p:nvPr>
            <p:ph type="pic" sz="quarter" idx="16"/>
          </p:nvPr>
        </p:nvSpPr>
        <p:spPr>
          <a:xfrm>
            <a:off x="9337675" y="3668713"/>
            <a:ext cx="2198688" cy="2546350"/>
          </a:xfrm>
        </p:spPr>
        <p:txBody>
          <a:bodyPr rtlCol="0"/>
          <a:lstStyle/>
          <a:p>
            <a:pPr rtl="0"/>
            <a:r>
              <a:rPr lang="es-ES" noProof="0"/>
              <a:t>Haga clic en el icono para agregar una imagen</a:t>
            </a:r>
          </a:p>
        </p:txBody>
      </p:sp>
      <p:sp>
        <p:nvSpPr>
          <p:cNvPr id="5" name="Marcador de fecha 4">
            <a:extLst>
              <a:ext uri="{FF2B5EF4-FFF2-40B4-BE49-F238E27FC236}">
                <a16:creationId xmlns:a16="http://schemas.microsoft.com/office/drawing/2014/main" id="{FC0A8DC1-14F6-453B-A724-D6493F063F83}"/>
              </a:ext>
            </a:extLst>
          </p:cNvPr>
          <p:cNvSpPr>
            <a:spLocks noGrp="1"/>
          </p:cNvSpPr>
          <p:nvPr>
            <p:ph type="dt" sz="half" idx="10"/>
          </p:nvPr>
        </p:nvSpPr>
        <p:spPr/>
        <p:txBody>
          <a:bodyPr rtlCol="0"/>
          <a:lstStyle>
            <a:lvl1pPr>
              <a:defRPr/>
            </a:lvl1pPr>
          </a:lstStyle>
          <a:p>
            <a:pPr rtl="0"/>
            <a:r>
              <a:rPr lang="es-ES" noProof="0"/>
              <a:t>20XX</a:t>
            </a:r>
          </a:p>
        </p:txBody>
      </p:sp>
      <p:sp>
        <p:nvSpPr>
          <p:cNvPr id="7" name="Marcador de número de diapositiva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105492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ierre">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3990108" y="1225106"/>
            <a:ext cx="8201891" cy="395180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4066A3D1-C594-4520-A142-F0D3F59C5F3E}"/>
              </a:ext>
            </a:extLst>
          </p:cNvPr>
          <p:cNvSpPr>
            <a:spLocks noGrp="1"/>
          </p:cNvSpPr>
          <p:nvPr>
            <p:ph type="title" hasCustomPrompt="1"/>
          </p:nvPr>
        </p:nvSpPr>
        <p:spPr>
          <a:xfrm>
            <a:off x="4555193" y="3036762"/>
            <a:ext cx="7136064" cy="1700784"/>
          </a:xfrm>
        </p:spPr>
        <p:txBody>
          <a:bodyPr rtlCol="0"/>
          <a:lstStyle>
            <a:lvl1pPr>
              <a:lnSpc>
                <a:spcPct val="101000"/>
              </a:lnSpc>
              <a:spcBef>
                <a:spcPts val="700"/>
              </a:spcBef>
              <a:spcAft>
                <a:spcPts val="700"/>
              </a:spcAft>
              <a:defRPr baseline="0"/>
            </a:lvl1pPr>
          </a:lstStyle>
          <a:p>
            <a:pPr rtl="0"/>
            <a:r>
              <a:rPr lang="es-ES" noProof="0"/>
              <a:t>Haga clic para editar</a:t>
            </a:r>
          </a:p>
        </p:txBody>
      </p:sp>
      <p:sp>
        <p:nvSpPr>
          <p:cNvPr id="16" name="Marcador de posición de imagen 15">
            <a:extLst>
              <a:ext uri="{FF2B5EF4-FFF2-40B4-BE49-F238E27FC236}">
                <a16:creationId xmlns:a16="http://schemas.microsoft.com/office/drawing/2014/main" id="{42FBE291-E88A-44C5-884C-183EE7F67EE3}"/>
              </a:ext>
            </a:extLst>
          </p:cNvPr>
          <p:cNvSpPr>
            <a:spLocks noGrp="1"/>
          </p:cNvSpPr>
          <p:nvPr>
            <p:ph type="pic" sz="quarter" idx="15"/>
          </p:nvPr>
        </p:nvSpPr>
        <p:spPr>
          <a:xfrm>
            <a:off x="-12804" y="1225484"/>
            <a:ext cx="4059934" cy="3951807"/>
          </a:xfrm>
        </p:spPr>
        <p:txBody>
          <a:bodyPr rtlCol="0"/>
          <a:lstStyle/>
          <a:p>
            <a:pPr rtl="0"/>
            <a:r>
              <a:rPr lang="es-ES" noProof="0"/>
              <a:t>Haga clic en el icono para agregar una imagen</a:t>
            </a:r>
          </a:p>
        </p:txBody>
      </p:sp>
      <p:sp>
        <p:nvSpPr>
          <p:cNvPr id="7" name="Marcador de contenido 2">
            <a:extLst>
              <a:ext uri="{FF2B5EF4-FFF2-40B4-BE49-F238E27FC236}">
                <a16:creationId xmlns:a16="http://schemas.microsoft.com/office/drawing/2014/main" id="{51FF791A-8D73-49AD-8569-7F4FE14648E6}"/>
              </a:ext>
            </a:extLst>
          </p:cNvPr>
          <p:cNvSpPr>
            <a:spLocks noGrp="1"/>
          </p:cNvSpPr>
          <p:nvPr>
            <p:ph idx="1" hasCustomPrompt="1"/>
          </p:nvPr>
        </p:nvSpPr>
        <p:spPr>
          <a:xfrm>
            <a:off x="4547779" y="5355583"/>
            <a:ext cx="2270162" cy="577153"/>
          </a:xfrm>
        </p:spPr>
        <p:txBody>
          <a:bodyPr rtlCol="0">
            <a:normAutofit/>
          </a:bodyPr>
          <a:lstStyle>
            <a:lvl1pPr>
              <a:defRPr sz="1600">
                <a:solidFill>
                  <a:schemeClr val="tx1"/>
                </a:solidFill>
              </a:defRPr>
            </a:lvl1pPr>
          </a:lstStyle>
          <a:p>
            <a:pPr rtl="0"/>
            <a:r>
              <a:rPr lang="es-ES" noProof="0">
                <a:cs typeface="Calibri"/>
              </a:rPr>
              <a:t>Haga clic para editar</a:t>
            </a:r>
          </a:p>
        </p:txBody>
      </p:sp>
      <p:sp>
        <p:nvSpPr>
          <p:cNvPr id="13" name="Marcador de contenido 2">
            <a:extLst>
              <a:ext uri="{FF2B5EF4-FFF2-40B4-BE49-F238E27FC236}">
                <a16:creationId xmlns:a16="http://schemas.microsoft.com/office/drawing/2014/main" id="{C16F6145-A1AE-4CDA-AE26-E8FDEFAAB395}"/>
              </a:ext>
            </a:extLst>
          </p:cNvPr>
          <p:cNvSpPr>
            <a:spLocks noGrp="1"/>
          </p:cNvSpPr>
          <p:nvPr>
            <p:ph idx="16" hasCustomPrompt="1"/>
          </p:nvPr>
        </p:nvSpPr>
        <p:spPr>
          <a:xfrm>
            <a:off x="6984437" y="5355583"/>
            <a:ext cx="2270162" cy="577153"/>
          </a:xfrm>
        </p:spPr>
        <p:txBody>
          <a:bodyPr rtlCol="0">
            <a:normAutofit/>
          </a:bodyPr>
          <a:lstStyle>
            <a:lvl1pPr>
              <a:defRPr sz="1600">
                <a:solidFill>
                  <a:schemeClr val="tx1"/>
                </a:solidFill>
              </a:defRPr>
            </a:lvl1pPr>
          </a:lstStyle>
          <a:p>
            <a:pPr rtl="0"/>
            <a:r>
              <a:rPr lang="es-ES" noProof="0">
                <a:cs typeface="Calibri"/>
              </a:rPr>
              <a:t>Haga clic para editar</a:t>
            </a:r>
          </a:p>
        </p:txBody>
      </p:sp>
      <p:sp>
        <p:nvSpPr>
          <p:cNvPr id="15" name="Marcador de contenido 2">
            <a:extLst>
              <a:ext uri="{FF2B5EF4-FFF2-40B4-BE49-F238E27FC236}">
                <a16:creationId xmlns:a16="http://schemas.microsoft.com/office/drawing/2014/main" id="{3FDD02FA-6843-4E54-ACDC-AFEAFB4EFAA9}"/>
              </a:ext>
            </a:extLst>
          </p:cNvPr>
          <p:cNvSpPr>
            <a:spLocks noGrp="1"/>
          </p:cNvSpPr>
          <p:nvPr>
            <p:ph idx="17" hasCustomPrompt="1"/>
          </p:nvPr>
        </p:nvSpPr>
        <p:spPr>
          <a:xfrm>
            <a:off x="9421095" y="5355583"/>
            <a:ext cx="2270162" cy="577153"/>
          </a:xfrm>
        </p:spPr>
        <p:txBody>
          <a:bodyPr rtlCol="0">
            <a:normAutofit/>
          </a:bodyPr>
          <a:lstStyle>
            <a:lvl1pPr>
              <a:defRPr sz="1600">
                <a:solidFill>
                  <a:schemeClr val="tx1"/>
                </a:solidFill>
              </a:defRPr>
            </a:lvl1pPr>
          </a:lstStyle>
          <a:p>
            <a:pPr rtl="0"/>
            <a:r>
              <a:rPr lang="es-ES" noProof="0">
                <a:cs typeface="Calibri"/>
              </a:rPr>
              <a:t>Haga clic para editar</a:t>
            </a:r>
          </a:p>
        </p:txBody>
      </p:sp>
      <p:sp>
        <p:nvSpPr>
          <p:cNvPr id="4" name="Marcador de pie de página 3">
            <a:extLst>
              <a:ext uri="{FF2B5EF4-FFF2-40B4-BE49-F238E27FC236}">
                <a16:creationId xmlns:a16="http://schemas.microsoft.com/office/drawing/2014/main" id="{B9B99AED-D702-41BF-B21E-9BFB06308223}"/>
              </a:ext>
            </a:extLst>
          </p:cNvPr>
          <p:cNvSpPr>
            <a:spLocks noGrp="1"/>
          </p:cNvSpPr>
          <p:nvPr>
            <p:ph type="ftr" sz="quarter" idx="11"/>
          </p:nvPr>
        </p:nvSpPr>
        <p:spPr>
          <a:xfrm>
            <a:off x="960120" y="6356350"/>
            <a:ext cx="3405051" cy="365125"/>
          </a:xfrm>
        </p:spPr>
        <p:txBody>
          <a:bodyPr rtlCol="0"/>
          <a:lstStyle/>
          <a:p>
            <a:pPr rtl="0"/>
            <a:r>
              <a:rPr lang="es-ES" noProof="0"/>
              <a:t>Texto de ejemplo para el pie de página</a:t>
            </a:r>
          </a:p>
        </p:txBody>
      </p:sp>
      <p:sp>
        <p:nvSpPr>
          <p:cNvPr id="3" name="Marcador de fecha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5" name="Marcador de número de diapositiva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31582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0" y="2264985"/>
            <a:ext cx="5297764" cy="39521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C693472D-332A-4010-9FEA-8E1E9AE7E18F}"/>
              </a:ext>
            </a:extLst>
          </p:cNvPr>
          <p:cNvSpPr>
            <a:spLocks noGrp="1"/>
          </p:cNvSpPr>
          <p:nvPr>
            <p:ph type="title" hasCustomPrompt="1"/>
          </p:nvPr>
        </p:nvSpPr>
        <p:spPr>
          <a:xfrm>
            <a:off x="966213" y="336958"/>
            <a:ext cx="10616187" cy="1700784"/>
          </a:xfrm>
        </p:spPr>
        <p:txBody>
          <a:bodyPr rtlCol="0"/>
          <a:lstStyle>
            <a:lvl1pPr>
              <a:lnSpc>
                <a:spcPct val="101000"/>
              </a:lnSpc>
              <a:spcBef>
                <a:spcPts val="700"/>
              </a:spcBef>
              <a:spcAft>
                <a:spcPts val="700"/>
              </a:spcAft>
              <a:defRPr baseline="0">
                <a:solidFill>
                  <a:schemeClr val="tx1"/>
                </a:solidFill>
              </a:defRPr>
            </a:lvl1pPr>
          </a:lstStyle>
          <a:p>
            <a:pPr rtl="0"/>
            <a:r>
              <a:rPr lang="es-ES" noProof="0"/>
              <a:t>Haga clic para editar el texto maestro</a:t>
            </a:r>
          </a:p>
        </p:txBody>
      </p:sp>
      <p:sp>
        <p:nvSpPr>
          <p:cNvPr id="7" name="Marcador de contenido 2">
            <a:extLst>
              <a:ext uri="{FF2B5EF4-FFF2-40B4-BE49-F238E27FC236}">
                <a16:creationId xmlns:a16="http://schemas.microsoft.com/office/drawing/2014/main" id="{51FF791A-8D73-49AD-8569-7F4FE14648E6}"/>
              </a:ext>
            </a:extLst>
          </p:cNvPr>
          <p:cNvSpPr>
            <a:spLocks noGrp="1"/>
          </p:cNvSpPr>
          <p:nvPr>
            <p:ph idx="1" hasCustomPrompt="1"/>
          </p:nvPr>
        </p:nvSpPr>
        <p:spPr>
          <a:xfrm>
            <a:off x="960120" y="2587752"/>
            <a:ext cx="3694176" cy="3258102"/>
          </a:xfrm>
        </p:spPr>
        <p:txBody>
          <a:bodyPr rtlCol="0">
            <a:normAutofit/>
          </a:bodyPr>
          <a:lstStyle>
            <a:lvl1pPr>
              <a:defRPr>
                <a:solidFill>
                  <a:schemeClr val="bg1"/>
                </a:solidFill>
              </a:defRPr>
            </a:lvl1pPr>
          </a:lstStyle>
          <a:p>
            <a:pPr rtl="0"/>
            <a:r>
              <a:rPr lang="es-ES" noProof="0">
                <a:cs typeface="Calibri"/>
              </a:rPr>
              <a:t>Haga clic para modificar los estilos de texto maestro.</a:t>
            </a:r>
          </a:p>
          <a:p>
            <a:pPr rtl="0"/>
            <a:endParaRPr lang="es-ES" noProof="0">
              <a:cs typeface="Calibri"/>
            </a:endParaRPr>
          </a:p>
        </p:txBody>
      </p:sp>
      <p:sp>
        <p:nvSpPr>
          <p:cNvPr id="14" name="Marcador de posición de imagen 13">
            <a:extLst>
              <a:ext uri="{FF2B5EF4-FFF2-40B4-BE49-F238E27FC236}">
                <a16:creationId xmlns:a16="http://schemas.microsoft.com/office/drawing/2014/main" id="{69D1BED5-2D39-40ED-92F5-CF06BE8A759C}"/>
              </a:ext>
            </a:extLst>
          </p:cNvPr>
          <p:cNvSpPr>
            <a:spLocks noGrp="1"/>
          </p:cNvSpPr>
          <p:nvPr>
            <p:ph type="pic" sz="quarter" idx="14"/>
          </p:nvPr>
        </p:nvSpPr>
        <p:spPr>
          <a:xfrm>
            <a:off x="5297764" y="2265363"/>
            <a:ext cx="3479524" cy="3951287"/>
          </a:xfrm>
        </p:spPr>
        <p:txBody>
          <a:bodyPr rtlCol="0"/>
          <a:lstStyle/>
          <a:p>
            <a:pPr rtl="0"/>
            <a:r>
              <a:rPr lang="es-ES" noProof="0"/>
              <a:t>Haga clic en el icono para agregar una imagen</a:t>
            </a:r>
          </a:p>
        </p:txBody>
      </p:sp>
      <p:sp>
        <p:nvSpPr>
          <p:cNvPr id="16" name="Marcador de posición de imagen 15">
            <a:extLst>
              <a:ext uri="{FF2B5EF4-FFF2-40B4-BE49-F238E27FC236}">
                <a16:creationId xmlns:a16="http://schemas.microsoft.com/office/drawing/2014/main" id="{42FBE291-E88A-44C5-884C-183EE7F67EE3}"/>
              </a:ext>
            </a:extLst>
          </p:cNvPr>
          <p:cNvSpPr>
            <a:spLocks noGrp="1"/>
          </p:cNvSpPr>
          <p:nvPr>
            <p:ph type="pic" sz="quarter" idx="15"/>
          </p:nvPr>
        </p:nvSpPr>
        <p:spPr>
          <a:xfrm>
            <a:off x="8777288" y="2265363"/>
            <a:ext cx="3414712" cy="3951287"/>
          </a:xfrm>
        </p:spPr>
        <p:txBody>
          <a:bodyPr rtlCol="0"/>
          <a:lstStyle/>
          <a:p>
            <a:pPr rtl="0"/>
            <a:r>
              <a:rPr lang="es-ES" noProof="0"/>
              <a:t>Haga clic en el icono para agregar una imagen</a:t>
            </a:r>
          </a:p>
        </p:txBody>
      </p:sp>
      <p:sp>
        <p:nvSpPr>
          <p:cNvPr id="4" name="Marcador de pie de página 3">
            <a:extLst>
              <a:ext uri="{FF2B5EF4-FFF2-40B4-BE49-F238E27FC236}">
                <a16:creationId xmlns:a16="http://schemas.microsoft.com/office/drawing/2014/main" id="{B9B99AED-D702-41BF-B21E-9BFB06308223}"/>
              </a:ext>
            </a:extLst>
          </p:cNvPr>
          <p:cNvSpPr>
            <a:spLocks noGrp="1"/>
          </p:cNvSpPr>
          <p:nvPr>
            <p:ph type="ftr" sz="quarter" idx="11"/>
          </p:nvPr>
        </p:nvSpPr>
        <p:spPr>
          <a:xfrm>
            <a:off x="960121" y="6356350"/>
            <a:ext cx="3353262" cy="365125"/>
          </a:xfrm>
        </p:spPr>
        <p:txBody>
          <a:bodyPr rtlCol="0"/>
          <a:lstStyle/>
          <a:p>
            <a:pPr rtl="0"/>
            <a:r>
              <a:rPr lang="es-ES" noProof="0"/>
              <a:t>Texto de ejemplo para el pie de página</a:t>
            </a:r>
          </a:p>
        </p:txBody>
      </p:sp>
      <p:sp>
        <p:nvSpPr>
          <p:cNvPr id="3" name="Marcador de fecha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5" name="Marcador de número de diapositiva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173590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ción">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Título 1">
            <a:extLst>
              <a:ext uri="{FF2B5EF4-FFF2-40B4-BE49-F238E27FC236}">
                <a16:creationId xmlns:a16="http://schemas.microsoft.com/office/drawing/2014/main" id="{EE19D4B2-6593-465B-9A8E-03DFC943441B}"/>
              </a:ext>
            </a:extLst>
          </p:cNvPr>
          <p:cNvSpPr>
            <a:spLocks noGrp="1"/>
          </p:cNvSpPr>
          <p:nvPr>
            <p:ph type="title" hasCustomPrompt="1"/>
          </p:nvPr>
        </p:nvSpPr>
        <p:spPr>
          <a:xfrm>
            <a:off x="960438" y="317499"/>
            <a:ext cx="4500737" cy="2095501"/>
          </a:xfrm>
        </p:spPr>
        <p:txBody>
          <a:bodyPr rtlCol="0">
            <a:noAutofit/>
          </a:bodyPr>
          <a:lstStyle>
            <a:lvl1pPr>
              <a:defRPr sz="5400"/>
            </a:lvl1pPr>
          </a:lstStyle>
          <a:p>
            <a:pPr rtl="0"/>
            <a:r>
              <a:rPr lang="es-ES" sz="5400" noProof="0"/>
              <a:t>Haga clic para modificar los estilos de texto maestro.</a:t>
            </a:r>
          </a:p>
        </p:txBody>
      </p:sp>
      <p:sp>
        <p:nvSpPr>
          <p:cNvPr id="13" name="Marcador de contenido 2">
            <a:extLst>
              <a:ext uri="{FF2B5EF4-FFF2-40B4-BE49-F238E27FC236}">
                <a16:creationId xmlns:a16="http://schemas.microsoft.com/office/drawing/2014/main" id="{E309CC8E-0532-4674-9535-1514DA3C14B1}"/>
              </a:ext>
            </a:extLst>
          </p:cNvPr>
          <p:cNvSpPr>
            <a:spLocks noGrp="1"/>
          </p:cNvSpPr>
          <p:nvPr>
            <p:ph idx="1" hasCustomPrompt="1"/>
          </p:nvPr>
        </p:nvSpPr>
        <p:spPr>
          <a:xfrm>
            <a:off x="960438" y="2587625"/>
            <a:ext cx="4500737" cy="3594100"/>
          </a:xfrm>
        </p:spPr>
        <p:txBody>
          <a:bodyPr rtlCol="0" anchor="ctr">
            <a:normAutofit/>
          </a:bodyPr>
          <a:lstStyle>
            <a:lvl1pPr>
              <a:defRPr sz="2000">
                <a:solidFill>
                  <a:schemeClr val="bg1"/>
                </a:solidFill>
              </a:defRPr>
            </a:lvl1pPr>
          </a:lstStyle>
          <a:p>
            <a:pPr rtl="0"/>
            <a:r>
              <a:rPr lang="es-ES" sz="2000" noProof="0">
                <a:solidFill>
                  <a:schemeClr val="bg1"/>
                </a:solidFill>
                <a:cs typeface="Calibri"/>
              </a:rPr>
              <a:t>Haga clic para modificar los estilos de texto maestro.</a:t>
            </a:r>
          </a:p>
        </p:txBody>
      </p:sp>
      <p:sp>
        <p:nvSpPr>
          <p:cNvPr id="15" name="Marcador de pie de página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es-ES" noProof="0" dirty="0">
                <a:solidFill>
                  <a:schemeClr val="bg1"/>
                </a:solidFill>
              </a:rPr>
              <a:t>Ejemplo de Texto de pie de página</a:t>
            </a:r>
          </a:p>
        </p:txBody>
      </p:sp>
      <p:sp>
        <p:nvSpPr>
          <p:cNvPr id="3" name="Marcador de posición de imagen 2">
            <a:extLst>
              <a:ext uri="{FF2B5EF4-FFF2-40B4-BE49-F238E27FC236}">
                <a16:creationId xmlns:a16="http://schemas.microsoft.com/office/drawing/2014/main" id="{63537098-0CB9-40F0-99EE-35DF790670B5}"/>
              </a:ext>
            </a:extLst>
          </p:cNvPr>
          <p:cNvSpPr>
            <a:spLocks noGrp="1"/>
          </p:cNvSpPr>
          <p:nvPr>
            <p:ph type="pic" sz="quarter" idx="13"/>
          </p:nvPr>
        </p:nvSpPr>
        <p:spPr>
          <a:xfrm>
            <a:off x="6094474" y="0"/>
            <a:ext cx="3046351" cy="3428363"/>
          </a:xfrm>
        </p:spPr>
        <p:txBody>
          <a:bodyPr rtlCol="0"/>
          <a:lstStyle/>
          <a:p>
            <a:pPr rtl="0"/>
            <a:r>
              <a:rPr lang="es-ES" noProof="0"/>
              <a:t>Haga clic en el icono para agregar una imagen</a:t>
            </a:r>
          </a:p>
        </p:txBody>
      </p:sp>
      <p:sp>
        <p:nvSpPr>
          <p:cNvPr id="8" name="Marcador de posición de imagen 7">
            <a:extLst>
              <a:ext uri="{FF2B5EF4-FFF2-40B4-BE49-F238E27FC236}">
                <a16:creationId xmlns:a16="http://schemas.microsoft.com/office/drawing/2014/main" id="{6B54A389-080E-45CE-8275-215B7C9B589D}"/>
              </a:ext>
            </a:extLst>
          </p:cNvPr>
          <p:cNvSpPr>
            <a:spLocks noGrp="1"/>
          </p:cNvSpPr>
          <p:nvPr>
            <p:ph type="pic" sz="quarter" idx="14"/>
          </p:nvPr>
        </p:nvSpPr>
        <p:spPr>
          <a:xfrm>
            <a:off x="9148763" y="0"/>
            <a:ext cx="3048000" cy="3429000"/>
          </a:xfrm>
        </p:spPr>
        <p:txBody>
          <a:bodyPr rtlCol="0"/>
          <a:lstStyle/>
          <a:p>
            <a:pPr rtl="0"/>
            <a:r>
              <a:rPr lang="es-ES" noProof="0"/>
              <a:t>Haga clic en el icono para agregar una imagen</a:t>
            </a:r>
          </a:p>
        </p:txBody>
      </p:sp>
      <p:sp>
        <p:nvSpPr>
          <p:cNvPr id="26" name="Marcador de posición de imagen 25">
            <a:extLst>
              <a:ext uri="{FF2B5EF4-FFF2-40B4-BE49-F238E27FC236}">
                <a16:creationId xmlns:a16="http://schemas.microsoft.com/office/drawing/2014/main" id="{F5006F58-5D95-4392-9D32-BE333EA5493B}"/>
              </a:ext>
            </a:extLst>
          </p:cNvPr>
          <p:cNvSpPr>
            <a:spLocks noGrp="1"/>
          </p:cNvSpPr>
          <p:nvPr>
            <p:ph type="pic" sz="quarter" idx="15"/>
          </p:nvPr>
        </p:nvSpPr>
        <p:spPr>
          <a:xfrm>
            <a:off x="6102350" y="3429000"/>
            <a:ext cx="6076950" cy="3429000"/>
          </a:xfrm>
        </p:spPr>
        <p:txBody>
          <a:bodyPr rtlCol="0"/>
          <a:lstStyle/>
          <a:p>
            <a:pPr rtl="0"/>
            <a:r>
              <a:rPr lang="es-ES" noProof="0"/>
              <a:t>Haga clic en el icono para agregar una imagen</a:t>
            </a:r>
          </a:p>
        </p:txBody>
      </p:sp>
      <p:sp>
        <p:nvSpPr>
          <p:cNvPr id="5" name="Marcador de fecha 4">
            <a:extLst>
              <a:ext uri="{FF2B5EF4-FFF2-40B4-BE49-F238E27FC236}">
                <a16:creationId xmlns:a16="http://schemas.microsoft.com/office/drawing/2014/main" id="{FC0A8DC1-14F6-453B-A724-D6493F063F83}"/>
              </a:ext>
            </a:extLst>
          </p:cNvPr>
          <p:cNvSpPr>
            <a:spLocks noGrp="1"/>
          </p:cNvSpPr>
          <p:nvPr>
            <p:ph type="dt" sz="half" idx="10"/>
          </p:nvPr>
        </p:nvSpPr>
        <p:spPr/>
        <p:txBody>
          <a:bodyPr rtlCol="0"/>
          <a:lstStyle>
            <a:lvl1pPr>
              <a:defRPr/>
            </a:lvl1pPr>
          </a:lstStyle>
          <a:p>
            <a:pPr rtl="0"/>
            <a:r>
              <a:rPr lang="es-ES" noProof="0"/>
              <a:t>20XX</a:t>
            </a:r>
          </a:p>
        </p:txBody>
      </p:sp>
      <p:sp>
        <p:nvSpPr>
          <p:cNvPr id="7" name="Marcador de número de diapositiva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265173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alto de sección">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B81E0804-8E9E-4C6E-B18D-44FE715B239E}"/>
              </a:ext>
              <a:ext uri="{C183D7F6-B498-43B3-948B-1728B52AA6E4}">
                <adec:decorative xmlns:adec="http://schemas.microsoft.com/office/drawing/2017/decorative" val="1"/>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Título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rtlCol="0" anchor="b">
            <a:normAutofit/>
          </a:bodyPr>
          <a:lstStyle>
            <a:lvl1pPr>
              <a:defRPr sz="7200" baseline="0"/>
            </a:lvl1p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rtlCol="0">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Haga clic para modificar los estilos de texto del patrón</a:t>
            </a:r>
          </a:p>
        </p:txBody>
      </p:sp>
    </p:spTree>
    <p:extLst>
      <p:ext uri="{BB962C8B-B14F-4D97-AF65-F5344CB8AC3E}">
        <p14:creationId xmlns:p14="http://schemas.microsoft.com/office/powerpoint/2010/main" val="237384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380910-921F-4143-AB01-0F0AFC2908C4}"/>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contenido 2">
            <a:extLst>
              <a:ext uri="{FF2B5EF4-FFF2-40B4-BE49-F238E27FC236}">
                <a16:creationId xmlns:a16="http://schemas.microsoft.com/office/drawing/2014/main" id="{6E0182FC-5A0B-4C24-A6ED-990ED5BA9085}"/>
              </a:ext>
            </a:extLst>
          </p:cNvPr>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8" name="Marcador de pie de página 7">
            <a:extLst>
              <a:ext uri="{FF2B5EF4-FFF2-40B4-BE49-F238E27FC236}">
                <a16:creationId xmlns:a16="http://schemas.microsoft.com/office/drawing/2014/main" id="{825F1358-C731-465B-BCB1-2CCBFD6ECF7E}"/>
              </a:ext>
            </a:extLst>
          </p:cNvPr>
          <p:cNvSpPr>
            <a:spLocks noGrp="1"/>
          </p:cNvSpPr>
          <p:nvPr>
            <p:ph type="ftr" sz="quarter" idx="11"/>
          </p:nvPr>
        </p:nvSpPr>
        <p:spPr>
          <a:xfrm>
            <a:off x="960120" y="6356350"/>
            <a:ext cx="3236976" cy="365125"/>
          </a:xfrm>
        </p:spPr>
        <p:txBody>
          <a:bodyPr rtlCol="0"/>
          <a:lstStyle/>
          <a:p>
            <a:pPr rtl="0"/>
            <a:r>
              <a:rPr lang="es-ES" noProof="0"/>
              <a:t>Ejemplo de Texto de pie de página</a:t>
            </a:r>
          </a:p>
        </p:txBody>
      </p:sp>
      <p:sp>
        <p:nvSpPr>
          <p:cNvPr id="7" name="Marcador de fecha 6">
            <a:extLst>
              <a:ext uri="{FF2B5EF4-FFF2-40B4-BE49-F238E27FC236}">
                <a16:creationId xmlns:a16="http://schemas.microsoft.com/office/drawing/2014/main" id="{9B6172F4-3DB0-4AE3-8926-081B78034C68}"/>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9" name="Marcador de número de diapositiva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rtlCol="0"/>
          <a:lstStyle/>
          <a:p>
            <a:pPr rtl="0"/>
            <a:fld id="{27CE633F-9882-4A5C-83A2-1109D0C73261}" type="slidenum">
              <a:rPr lang="es-ES" noProof="0" smtClean="0"/>
              <a:t>‹Nº›</a:t>
            </a:fld>
            <a:endParaRPr lang="es-ES" noProof="0"/>
          </a:p>
        </p:txBody>
      </p:sp>
    </p:spTree>
    <p:extLst>
      <p:ext uri="{BB962C8B-B14F-4D97-AF65-F5344CB8AC3E}">
        <p14:creationId xmlns:p14="http://schemas.microsoft.com/office/powerpoint/2010/main" val="238828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ita">
    <p:spTree>
      <p:nvGrpSpPr>
        <p:cNvPr id="1" name=""/>
        <p:cNvGrpSpPr/>
        <p:nvPr/>
      </p:nvGrpSpPr>
      <p:grpSpPr>
        <a:xfrm>
          <a:off x="0" y="0"/>
          <a:ext cx="0" cy="0"/>
          <a:chOff x="0" y="0"/>
          <a:chExt cx="0" cy="0"/>
        </a:xfrm>
      </p:grpSpPr>
      <p:sp>
        <p:nvSpPr>
          <p:cNvPr id="22" name="Rectángulo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Título 1">
            <a:extLst>
              <a:ext uri="{FF2B5EF4-FFF2-40B4-BE49-F238E27FC236}">
                <a16:creationId xmlns:a16="http://schemas.microsoft.com/office/drawing/2014/main" id="{EE19D4B2-6593-465B-9A8E-03DFC943441B}"/>
              </a:ext>
            </a:extLst>
          </p:cNvPr>
          <p:cNvSpPr>
            <a:spLocks noGrp="1"/>
          </p:cNvSpPr>
          <p:nvPr>
            <p:ph type="title" hasCustomPrompt="1"/>
          </p:nvPr>
        </p:nvSpPr>
        <p:spPr>
          <a:xfrm>
            <a:off x="5355771" y="1004205"/>
            <a:ext cx="6096000" cy="3725183"/>
          </a:xfrm>
        </p:spPr>
        <p:txBody>
          <a:bodyPr rtlCol="0">
            <a:noAutofit/>
          </a:bodyPr>
          <a:lstStyle>
            <a:lvl1pPr>
              <a:defRPr sz="6000"/>
            </a:lvl1pPr>
          </a:lstStyle>
          <a:p>
            <a:pPr rtl="0"/>
            <a:r>
              <a:rPr lang="es-ES" sz="5400" noProof="0"/>
              <a:t>Haga clic para modificar los estilos de texto maestro.</a:t>
            </a:r>
          </a:p>
        </p:txBody>
      </p:sp>
      <p:sp>
        <p:nvSpPr>
          <p:cNvPr id="3" name="Marcador de posición de imagen 2">
            <a:extLst>
              <a:ext uri="{FF2B5EF4-FFF2-40B4-BE49-F238E27FC236}">
                <a16:creationId xmlns:a16="http://schemas.microsoft.com/office/drawing/2014/main" id="{63537098-0CB9-40F0-99EE-35DF790670B5}"/>
              </a:ext>
            </a:extLst>
          </p:cNvPr>
          <p:cNvSpPr>
            <a:spLocks noGrp="1"/>
          </p:cNvSpPr>
          <p:nvPr>
            <p:ph type="pic" sz="quarter" idx="13"/>
          </p:nvPr>
        </p:nvSpPr>
        <p:spPr>
          <a:xfrm>
            <a:off x="0" y="0"/>
            <a:ext cx="4657345" cy="6858000"/>
          </a:xfrm>
        </p:spPr>
        <p:txBody>
          <a:bodyPr rtlCol="0"/>
          <a:lstStyle/>
          <a:p>
            <a:pPr rtl="0"/>
            <a:r>
              <a:rPr lang="es-ES" noProof="0"/>
              <a:t>Haga clic en el icono para agregar una imagen</a:t>
            </a:r>
          </a:p>
        </p:txBody>
      </p:sp>
      <p:sp>
        <p:nvSpPr>
          <p:cNvPr id="15" name="Marcador de pie de página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rtl="0"/>
            <a:r>
              <a:rPr lang="es-ES" noProof="0">
                <a:solidFill>
                  <a:schemeClr val="bg1"/>
                </a:solidFill>
              </a:rPr>
              <a:t>Muestra de texto de pie de página</a:t>
            </a:r>
          </a:p>
        </p:txBody>
      </p:sp>
      <p:sp>
        <p:nvSpPr>
          <p:cNvPr id="13" name="Marcador de contenido 2">
            <a:extLst>
              <a:ext uri="{FF2B5EF4-FFF2-40B4-BE49-F238E27FC236}">
                <a16:creationId xmlns:a16="http://schemas.microsoft.com/office/drawing/2014/main" id="{E309CC8E-0532-4674-9535-1514DA3C14B1}"/>
              </a:ext>
            </a:extLst>
          </p:cNvPr>
          <p:cNvSpPr>
            <a:spLocks noGrp="1"/>
          </p:cNvSpPr>
          <p:nvPr>
            <p:ph idx="1" hasCustomPrompt="1"/>
          </p:nvPr>
        </p:nvSpPr>
        <p:spPr>
          <a:xfrm>
            <a:off x="5355771" y="4865914"/>
            <a:ext cx="6096000" cy="532038"/>
          </a:xfrm>
        </p:spPr>
        <p:txBody>
          <a:bodyPr rtlCol="0" anchor="ctr">
            <a:normAutofit/>
          </a:bodyPr>
          <a:lstStyle>
            <a:lvl1pPr>
              <a:defRPr sz="2800">
                <a:solidFill>
                  <a:schemeClr val="bg1"/>
                </a:solidFill>
              </a:defRPr>
            </a:lvl1pPr>
          </a:lstStyle>
          <a:p>
            <a:pPr rtl="0"/>
            <a:r>
              <a:rPr lang="es-ES" sz="2000" noProof="0">
                <a:solidFill>
                  <a:schemeClr val="bg1"/>
                </a:solidFill>
                <a:cs typeface="Calibri"/>
              </a:rPr>
              <a:t>Haga clic para modificar los estilos de texto maestro.</a:t>
            </a:r>
          </a:p>
        </p:txBody>
      </p:sp>
      <p:sp>
        <p:nvSpPr>
          <p:cNvPr id="5" name="Marcador de fecha 4">
            <a:extLst>
              <a:ext uri="{FF2B5EF4-FFF2-40B4-BE49-F238E27FC236}">
                <a16:creationId xmlns:a16="http://schemas.microsoft.com/office/drawing/2014/main" id="{FC0A8DC1-14F6-453B-A724-D6493F063F83}"/>
              </a:ext>
            </a:extLst>
          </p:cNvPr>
          <p:cNvSpPr>
            <a:spLocks noGrp="1"/>
          </p:cNvSpPr>
          <p:nvPr>
            <p:ph type="dt" sz="half" idx="10"/>
          </p:nvPr>
        </p:nvSpPr>
        <p:spPr/>
        <p:txBody>
          <a:bodyPr rtlCol="0"/>
          <a:lstStyle>
            <a:lvl1pPr algn="r">
              <a:defRPr>
                <a:solidFill>
                  <a:schemeClr val="bg1"/>
                </a:solidFill>
              </a:defRPr>
            </a:lvl1pPr>
          </a:lstStyle>
          <a:p>
            <a:pPr rtl="0"/>
            <a:r>
              <a:rPr lang="es-ES" noProof="0"/>
              <a:t>20XX</a:t>
            </a:r>
          </a:p>
        </p:txBody>
      </p:sp>
      <p:sp>
        <p:nvSpPr>
          <p:cNvPr id="7" name="Marcador de número de diapositiva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rtlCol="0"/>
          <a:lstStyle>
            <a:lvl1pPr algn="r">
              <a:defRPr>
                <a:solidFill>
                  <a:schemeClr val="bg1"/>
                </a:solidFill>
              </a:defRPr>
            </a:lvl1pPr>
          </a:lstStyle>
          <a:p>
            <a:pPr rtl="0"/>
            <a:fld id="{294A09A9-5501-47C1-A89A-A340965A2BE2}" type="slidenum">
              <a:rPr lang="es-ES" noProof="0" smtClean="0"/>
              <a:pPr rtl="0"/>
              <a:t>‹Nº›</a:t>
            </a:fld>
            <a:endParaRPr lang="es-ES" noProof="0"/>
          </a:p>
        </p:txBody>
      </p:sp>
    </p:spTree>
    <p:extLst>
      <p:ext uri="{BB962C8B-B14F-4D97-AF65-F5344CB8AC3E}">
        <p14:creationId xmlns:p14="http://schemas.microsoft.com/office/powerpoint/2010/main" val="42634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BC7BA0-DC57-452F-85B7-C979AA690920}"/>
              </a:ext>
            </a:extLst>
          </p:cNvPr>
          <p:cNvSpPr>
            <a:spLocks noGrp="1"/>
          </p:cNvSpPr>
          <p:nvPr>
            <p:ph type="title"/>
          </p:nvPr>
        </p:nvSpPr>
        <p:spPr/>
        <p:txBody>
          <a:bodyPr rtlCol="0"/>
          <a:lstStyle/>
          <a:p>
            <a:pPr rtl="0"/>
            <a:r>
              <a:rPr lang="es-ES" noProof="0"/>
              <a:t>Haga clic para modificar el estilo de título del patrón</a:t>
            </a:r>
          </a:p>
        </p:txBody>
      </p:sp>
      <p:sp>
        <p:nvSpPr>
          <p:cNvPr id="23" name="Marcador de posición de imagen 22">
            <a:extLst>
              <a:ext uri="{FF2B5EF4-FFF2-40B4-BE49-F238E27FC236}">
                <a16:creationId xmlns:a16="http://schemas.microsoft.com/office/drawing/2014/main" id="{91DF4D9E-FD4F-4244-ACD6-44EC4C0494F0}"/>
              </a:ext>
            </a:extLst>
          </p:cNvPr>
          <p:cNvSpPr>
            <a:spLocks noGrp="1"/>
          </p:cNvSpPr>
          <p:nvPr>
            <p:ph type="pic" sz="quarter" idx="13"/>
          </p:nvPr>
        </p:nvSpPr>
        <p:spPr>
          <a:xfrm>
            <a:off x="1066800" y="3048000"/>
            <a:ext cx="1790700" cy="1790700"/>
          </a:xfrm>
        </p:spPr>
        <p:txBody>
          <a:bodyPr rtlCol="0"/>
          <a:lstStyle/>
          <a:p>
            <a:pPr rtl="0"/>
            <a:r>
              <a:rPr lang="es-ES" noProof="0"/>
              <a:t>Haga clic en el icono para agregar una imagen</a:t>
            </a:r>
          </a:p>
        </p:txBody>
      </p:sp>
      <p:sp>
        <p:nvSpPr>
          <p:cNvPr id="24" name="Marcador de posición de imagen 22">
            <a:extLst>
              <a:ext uri="{FF2B5EF4-FFF2-40B4-BE49-F238E27FC236}">
                <a16:creationId xmlns:a16="http://schemas.microsoft.com/office/drawing/2014/main" id="{44F5B526-8975-4F7C-B558-830FCEE06861}"/>
              </a:ext>
            </a:extLst>
          </p:cNvPr>
          <p:cNvSpPr>
            <a:spLocks noGrp="1"/>
          </p:cNvSpPr>
          <p:nvPr>
            <p:ph type="pic" sz="quarter" idx="14"/>
          </p:nvPr>
        </p:nvSpPr>
        <p:spPr>
          <a:xfrm>
            <a:off x="3821762" y="3048000"/>
            <a:ext cx="1790700" cy="1790700"/>
          </a:xfrm>
        </p:spPr>
        <p:txBody>
          <a:bodyPr rtlCol="0"/>
          <a:lstStyle/>
          <a:p>
            <a:pPr rtl="0"/>
            <a:r>
              <a:rPr lang="es-ES" noProof="0"/>
              <a:t>Haga clic en el icono para agregar una imagen</a:t>
            </a:r>
          </a:p>
        </p:txBody>
      </p:sp>
      <p:sp>
        <p:nvSpPr>
          <p:cNvPr id="25" name="Marcador de posición de imagen 22">
            <a:extLst>
              <a:ext uri="{FF2B5EF4-FFF2-40B4-BE49-F238E27FC236}">
                <a16:creationId xmlns:a16="http://schemas.microsoft.com/office/drawing/2014/main" id="{ED20DBB5-D24E-40D6-AFFB-428692A51AD3}"/>
              </a:ext>
            </a:extLst>
          </p:cNvPr>
          <p:cNvSpPr>
            <a:spLocks noGrp="1"/>
          </p:cNvSpPr>
          <p:nvPr>
            <p:ph type="pic" sz="quarter" idx="15"/>
          </p:nvPr>
        </p:nvSpPr>
        <p:spPr>
          <a:xfrm>
            <a:off x="6576021" y="3048000"/>
            <a:ext cx="1790700" cy="1790700"/>
          </a:xfrm>
        </p:spPr>
        <p:txBody>
          <a:bodyPr rtlCol="0"/>
          <a:lstStyle/>
          <a:p>
            <a:pPr rtl="0"/>
            <a:r>
              <a:rPr lang="es-ES" noProof="0"/>
              <a:t>Haga clic en el icono para agregar una imagen</a:t>
            </a:r>
          </a:p>
        </p:txBody>
      </p:sp>
      <p:sp>
        <p:nvSpPr>
          <p:cNvPr id="26" name="Marcador de posición de imagen 22">
            <a:extLst>
              <a:ext uri="{FF2B5EF4-FFF2-40B4-BE49-F238E27FC236}">
                <a16:creationId xmlns:a16="http://schemas.microsoft.com/office/drawing/2014/main" id="{F6F7262C-3E29-4219-AF83-B7A71B97A136}"/>
              </a:ext>
            </a:extLst>
          </p:cNvPr>
          <p:cNvSpPr>
            <a:spLocks noGrp="1"/>
          </p:cNvSpPr>
          <p:nvPr>
            <p:ph type="pic" sz="quarter" idx="16"/>
          </p:nvPr>
        </p:nvSpPr>
        <p:spPr>
          <a:xfrm>
            <a:off x="9334500" y="3048000"/>
            <a:ext cx="1790700" cy="1790700"/>
          </a:xfrm>
        </p:spPr>
        <p:txBody>
          <a:bodyPr rtlCol="0"/>
          <a:lstStyle/>
          <a:p>
            <a:pPr rtl="0"/>
            <a:r>
              <a:rPr lang="es-ES" noProof="0"/>
              <a:t>Haga clic en el icono para agregar una imagen</a:t>
            </a:r>
          </a:p>
        </p:txBody>
      </p:sp>
      <p:sp>
        <p:nvSpPr>
          <p:cNvPr id="28" name="Marcador de texto 27">
            <a:extLst>
              <a:ext uri="{FF2B5EF4-FFF2-40B4-BE49-F238E27FC236}">
                <a16:creationId xmlns:a16="http://schemas.microsoft.com/office/drawing/2014/main" id="{53861F78-BD42-4F29-8487-1641CFD0391D}"/>
              </a:ext>
            </a:extLst>
          </p:cNvPr>
          <p:cNvSpPr>
            <a:spLocks noGrp="1"/>
          </p:cNvSpPr>
          <p:nvPr>
            <p:ph type="body" sz="quarter" idx="17" hasCustomPrompt="1"/>
          </p:nvPr>
        </p:nvSpPr>
        <p:spPr>
          <a:xfrm>
            <a:off x="1066800" y="5124103"/>
            <a:ext cx="1790700" cy="350292"/>
          </a:xfrm>
        </p:spPr>
        <p:txBody>
          <a:bodyPr rtlCol="0">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29" name="Marcador de texto 27">
            <a:extLst>
              <a:ext uri="{FF2B5EF4-FFF2-40B4-BE49-F238E27FC236}">
                <a16:creationId xmlns:a16="http://schemas.microsoft.com/office/drawing/2014/main" id="{FFAB1F8B-1CEE-4068-86DE-561A12A04187}"/>
              </a:ext>
            </a:extLst>
          </p:cNvPr>
          <p:cNvSpPr>
            <a:spLocks noGrp="1"/>
          </p:cNvSpPr>
          <p:nvPr>
            <p:ph type="body" sz="quarter" idx="18" hasCustomPrompt="1"/>
          </p:nvPr>
        </p:nvSpPr>
        <p:spPr>
          <a:xfrm>
            <a:off x="1066800" y="5458421"/>
            <a:ext cx="1790700" cy="350292"/>
          </a:xfrm>
        </p:spPr>
        <p:txBody>
          <a:bodyPr rtlCol="0">
            <a:noAutofit/>
          </a:bodyPr>
          <a:lstStyle>
            <a:lvl1pPr algn="ctr">
              <a:defRPr lang="en-US" sz="14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0" name="Marcador de texto 27">
            <a:extLst>
              <a:ext uri="{FF2B5EF4-FFF2-40B4-BE49-F238E27FC236}">
                <a16:creationId xmlns:a16="http://schemas.microsoft.com/office/drawing/2014/main" id="{D5AE44CD-B78E-4EE2-B0F2-E0D436C2BA15}"/>
              </a:ext>
            </a:extLst>
          </p:cNvPr>
          <p:cNvSpPr>
            <a:spLocks noGrp="1"/>
          </p:cNvSpPr>
          <p:nvPr>
            <p:ph type="body" sz="quarter" idx="19" hasCustomPrompt="1"/>
          </p:nvPr>
        </p:nvSpPr>
        <p:spPr>
          <a:xfrm>
            <a:off x="3821762" y="5124103"/>
            <a:ext cx="1790700" cy="350292"/>
          </a:xfrm>
        </p:spPr>
        <p:txBody>
          <a:bodyPr rtlCol="0">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1" name="Marcador de texto 27">
            <a:extLst>
              <a:ext uri="{FF2B5EF4-FFF2-40B4-BE49-F238E27FC236}">
                <a16:creationId xmlns:a16="http://schemas.microsoft.com/office/drawing/2014/main" id="{3C4FE2DB-091F-4F7A-B6B6-9A6F22AC0B5A}"/>
              </a:ext>
            </a:extLst>
          </p:cNvPr>
          <p:cNvSpPr>
            <a:spLocks noGrp="1"/>
          </p:cNvSpPr>
          <p:nvPr>
            <p:ph type="body" sz="quarter" idx="20" hasCustomPrompt="1"/>
          </p:nvPr>
        </p:nvSpPr>
        <p:spPr>
          <a:xfrm>
            <a:off x="3821762" y="5458421"/>
            <a:ext cx="1790700" cy="350292"/>
          </a:xfrm>
        </p:spPr>
        <p:txBody>
          <a:bodyPr rtlCol="0">
            <a:noAutofit/>
          </a:bodyPr>
          <a:lstStyle>
            <a:lvl1pPr algn="ctr">
              <a:defRPr lang="en-US" sz="14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2" name="Marcador de texto 27">
            <a:extLst>
              <a:ext uri="{FF2B5EF4-FFF2-40B4-BE49-F238E27FC236}">
                <a16:creationId xmlns:a16="http://schemas.microsoft.com/office/drawing/2014/main" id="{3A3F9D5D-A5CF-482B-A14C-E5BFADB76F7A}"/>
              </a:ext>
            </a:extLst>
          </p:cNvPr>
          <p:cNvSpPr>
            <a:spLocks noGrp="1"/>
          </p:cNvSpPr>
          <p:nvPr>
            <p:ph type="body" sz="quarter" idx="21" hasCustomPrompt="1"/>
          </p:nvPr>
        </p:nvSpPr>
        <p:spPr>
          <a:xfrm>
            <a:off x="6576021" y="5124103"/>
            <a:ext cx="1790700" cy="350292"/>
          </a:xfrm>
        </p:spPr>
        <p:txBody>
          <a:bodyPr rtlCol="0">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3" name="Marcador de texto 27">
            <a:extLst>
              <a:ext uri="{FF2B5EF4-FFF2-40B4-BE49-F238E27FC236}">
                <a16:creationId xmlns:a16="http://schemas.microsoft.com/office/drawing/2014/main" id="{A4F265B4-1FBB-4396-A938-862D45713AEB}"/>
              </a:ext>
            </a:extLst>
          </p:cNvPr>
          <p:cNvSpPr>
            <a:spLocks noGrp="1"/>
          </p:cNvSpPr>
          <p:nvPr>
            <p:ph type="body" sz="quarter" idx="22" hasCustomPrompt="1"/>
          </p:nvPr>
        </p:nvSpPr>
        <p:spPr>
          <a:xfrm>
            <a:off x="6576021" y="5458421"/>
            <a:ext cx="1790700" cy="350292"/>
          </a:xfrm>
        </p:spPr>
        <p:txBody>
          <a:bodyPr rtlCol="0">
            <a:noAutofit/>
          </a:bodyPr>
          <a:lstStyle>
            <a:lvl1pPr algn="ctr">
              <a:defRPr lang="en-US" sz="14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4" name="Marcador de texto 27">
            <a:extLst>
              <a:ext uri="{FF2B5EF4-FFF2-40B4-BE49-F238E27FC236}">
                <a16:creationId xmlns:a16="http://schemas.microsoft.com/office/drawing/2014/main" id="{AC1BA7DC-98B0-4261-8F1E-8101FB5D480E}"/>
              </a:ext>
            </a:extLst>
          </p:cNvPr>
          <p:cNvSpPr>
            <a:spLocks noGrp="1"/>
          </p:cNvSpPr>
          <p:nvPr>
            <p:ph type="body" sz="quarter" idx="23" hasCustomPrompt="1"/>
          </p:nvPr>
        </p:nvSpPr>
        <p:spPr>
          <a:xfrm>
            <a:off x="9334500" y="5124103"/>
            <a:ext cx="1790700" cy="350292"/>
          </a:xfrm>
        </p:spPr>
        <p:txBody>
          <a:bodyPr rtlCol="0">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35" name="Marcador de texto 27">
            <a:extLst>
              <a:ext uri="{FF2B5EF4-FFF2-40B4-BE49-F238E27FC236}">
                <a16:creationId xmlns:a16="http://schemas.microsoft.com/office/drawing/2014/main" id="{2E4EF69E-34E2-46FF-A0FA-3F136396D3EF}"/>
              </a:ext>
            </a:extLst>
          </p:cNvPr>
          <p:cNvSpPr>
            <a:spLocks noGrp="1"/>
          </p:cNvSpPr>
          <p:nvPr>
            <p:ph type="body" sz="quarter" idx="24" hasCustomPrompt="1"/>
          </p:nvPr>
        </p:nvSpPr>
        <p:spPr>
          <a:xfrm>
            <a:off x="9334500" y="5458421"/>
            <a:ext cx="1790700" cy="350292"/>
          </a:xfrm>
        </p:spPr>
        <p:txBody>
          <a:bodyPr rtlCol="0">
            <a:noAutofit/>
          </a:bodyPr>
          <a:lstStyle>
            <a:lvl1pPr algn="ctr">
              <a:defRPr lang="en-US" sz="1400" kern="1200" dirty="0" smtClean="0">
                <a:solidFill>
                  <a:schemeClr val="tx1"/>
                </a:solidFill>
                <a:latin typeface="+mn-lt"/>
                <a:ea typeface="+mn-ea"/>
                <a:cs typeface="+mn-cs"/>
              </a:defRPr>
            </a:lvl1pPr>
            <a:lvl2pPr marL="0" indent="0">
              <a:buNone/>
              <a:defRPr/>
            </a:lvl2pPr>
          </a:lstStyle>
          <a:p>
            <a:pPr lvl="0" rtl="0"/>
            <a:r>
              <a:rPr lang="es-ES" noProof="0"/>
              <a:t>Haga clic para editar</a:t>
            </a:r>
          </a:p>
        </p:txBody>
      </p:sp>
      <p:sp>
        <p:nvSpPr>
          <p:cNvPr id="7" name="Marcador de pie de página 6">
            <a:extLst>
              <a:ext uri="{FF2B5EF4-FFF2-40B4-BE49-F238E27FC236}">
                <a16:creationId xmlns:a16="http://schemas.microsoft.com/office/drawing/2014/main" id="{9E945AB7-1A32-4516-ABF9-B40958AE2E73}"/>
              </a:ext>
            </a:extLst>
          </p:cNvPr>
          <p:cNvSpPr>
            <a:spLocks noGrp="1"/>
          </p:cNvSpPr>
          <p:nvPr>
            <p:ph type="ftr" sz="quarter" idx="11"/>
          </p:nvPr>
        </p:nvSpPr>
        <p:spPr>
          <a:xfrm>
            <a:off x="960120" y="6356350"/>
            <a:ext cx="3417916" cy="365125"/>
          </a:xfrm>
        </p:spPr>
        <p:txBody>
          <a:bodyPr rtlCol="0"/>
          <a:lstStyle/>
          <a:p>
            <a:pPr rtl="0"/>
            <a:r>
              <a:rPr lang="es-ES" noProof="0"/>
              <a:t>Ejemplo de Texto de pie de página</a:t>
            </a:r>
          </a:p>
        </p:txBody>
      </p:sp>
      <p:sp>
        <p:nvSpPr>
          <p:cNvPr id="6" name="Marcador de fecha 5">
            <a:extLst>
              <a:ext uri="{FF2B5EF4-FFF2-40B4-BE49-F238E27FC236}">
                <a16:creationId xmlns:a16="http://schemas.microsoft.com/office/drawing/2014/main" id="{F1C53797-8D72-4774-AC93-EB9FDD650CCD}"/>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8" name="Marcador de número de diapositiva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3764685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13" name="Título 12">
            <a:extLst>
              <a:ext uri="{FF2B5EF4-FFF2-40B4-BE49-F238E27FC236}">
                <a16:creationId xmlns:a16="http://schemas.microsoft.com/office/drawing/2014/main" id="{FB62259C-ADDF-4293-AD3B-AB2E04A7483B}"/>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rtlCol="0"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contenido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rtlCol="0">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rtlCol="0"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contenido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rtlCol="0">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Marcador de pie de página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593407" cy="365125"/>
          </a:xfrm>
        </p:spPr>
        <p:txBody>
          <a:bodyPr rtlCol="0"/>
          <a:lstStyle/>
          <a:p>
            <a:pPr rtl="0"/>
            <a:r>
              <a:rPr lang="es-ES" noProof="0"/>
              <a:t>Muestra de texto de pie de página</a:t>
            </a:r>
          </a:p>
        </p:txBody>
      </p:sp>
      <p:sp>
        <p:nvSpPr>
          <p:cNvPr id="10" name="Marcador de fecha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12" name="Marcador de número de diapositiva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152302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lumna de contenido 3 ">
    <p:spTree>
      <p:nvGrpSpPr>
        <p:cNvPr id="1" name=""/>
        <p:cNvGrpSpPr/>
        <p:nvPr/>
      </p:nvGrpSpPr>
      <p:grpSpPr>
        <a:xfrm>
          <a:off x="0" y="0"/>
          <a:ext cx="0" cy="0"/>
          <a:chOff x="0" y="0"/>
          <a:chExt cx="0" cy="0"/>
        </a:xfrm>
      </p:grpSpPr>
      <p:sp>
        <p:nvSpPr>
          <p:cNvPr id="13" name="Título 12">
            <a:extLst>
              <a:ext uri="{FF2B5EF4-FFF2-40B4-BE49-F238E27FC236}">
                <a16:creationId xmlns:a16="http://schemas.microsoft.com/office/drawing/2014/main" id="{FB62259C-ADDF-4293-AD3B-AB2E04A7483B}"/>
              </a:ext>
            </a:extLst>
          </p:cNvPr>
          <p:cNvSpPr>
            <a:spLocks noGrp="1"/>
          </p:cNvSpPr>
          <p:nvPr>
            <p:ph type="title"/>
          </p:nvPr>
        </p:nvSpPr>
        <p:spPr/>
        <p:txBody>
          <a:bodyPr rtlCol="0"/>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E287D32C-166A-4FBE-B24D-C25769095429}"/>
              </a:ext>
            </a:extLst>
          </p:cNvPr>
          <p:cNvSpPr>
            <a:spLocks noGrp="1"/>
          </p:cNvSpPr>
          <p:nvPr>
            <p:ph type="body" idx="1" hasCustomPrompt="1"/>
          </p:nvPr>
        </p:nvSpPr>
        <p:spPr>
          <a:xfrm>
            <a:off x="960121" y="2587752"/>
            <a:ext cx="3236976" cy="892048"/>
          </a:xfrm>
        </p:spPr>
        <p:txBody>
          <a:bodyPr rtlCol="0"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editar el texto maestro</a:t>
            </a:r>
          </a:p>
        </p:txBody>
      </p:sp>
      <p:sp>
        <p:nvSpPr>
          <p:cNvPr id="4" name="Marcador de contenido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3236976" cy="2586806"/>
          </a:xfrm>
        </p:spPr>
        <p:txBody>
          <a:bodyPr rtlCol="0">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rtl="0"/>
            <a:r>
              <a:rPr lang="es-ES" noProof="0"/>
              <a:t>Haga clic para modificar los estilos de texto del patrón</a:t>
            </a:r>
          </a:p>
        </p:txBody>
      </p:sp>
      <p:sp>
        <p:nvSpPr>
          <p:cNvPr id="5" name="Marcador de texto 4">
            <a:extLst>
              <a:ext uri="{FF2B5EF4-FFF2-40B4-BE49-F238E27FC236}">
                <a16:creationId xmlns:a16="http://schemas.microsoft.com/office/drawing/2014/main" id="{3BB7D2C6-69D1-4DE4-BF68-5FB0623DB9E3}"/>
              </a:ext>
            </a:extLst>
          </p:cNvPr>
          <p:cNvSpPr>
            <a:spLocks noGrp="1"/>
          </p:cNvSpPr>
          <p:nvPr>
            <p:ph type="body" sz="quarter" idx="3" hasCustomPrompt="1"/>
          </p:nvPr>
        </p:nvSpPr>
        <p:spPr>
          <a:xfrm>
            <a:off x="4477512" y="2587752"/>
            <a:ext cx="3236976" cy="892048"/>
          </a:xfrm>
        </p:spPr>
        <p:txBody>
          <a:bodyPr rtlCol="0"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editar el texto maestro</a:t>
            </a:r>
          </a:p>
        </p:txBody>
      </p:sp>
      <p:sp>
        <p:nvSpPr>
          <p:cNvPr id="6" name="Marcador de contenido 5">
            <a:extLst>
              <a:ext uri="{FF2B5EF4-FFF2-40B4-BE49-F238E27FC236}">
                <a16:creationId xmlns:a16="http://schemas.microsoft.com/office/drawing/2014/main" id="{53367CC7-ED09-4F8D-A39A-C5969D33B9F8}"/>
              </a:ext>
            </a:extLst>
          </p:cNvPr>
          <p:cNvSpPr>
            <a:spLocks noGrp="1"/>
          </p:cNvSpPr>
          <p:nvPr>
            <p:ph sz="quarter" idx="4"/>
          </p:nvPr>
        </p:nvSpPr>
        <p:spPr>
          <a:xfrm>
            <a:off x="4477512" y="3594538"/>
            <a:ext cx="3236976" cy="2586806"/>
          </a:xfrm>
        </p:spPr>
        <p:txBody>
          <a:bodyPr rtlCol="0">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rtl="0"/>
            <a:r>
              <a:rPr lang="es-ES" noProof="0"/>
              <a:t>Haga clic para modificar los estilos de texto del patrón</a:t>
            </a:r>
          </a:p>
        </p:txBody>
      </p:sp>
      <p:sp>
        <p:nvSpPr>
          <p:cNvPr id="14" name="Marcador de texto 4">
            <a:extLst>
              <a:ext uri="{FF2B5EF4-FFF2-40B4-BE49-F238E27FC236}">
                <a16:creationId xmlns:a16="http://schemas.microsoft.com/office/drawing/2014/main" id="{9054C03E-8FD4-4345-A971-0A2CCF5C4AA3}"/>
              </a:ext>
            </a:extLst>
          </p:cNvPr>
          <p:cNvSpPr>
            <a:spLocks noGrp="1"/>
          </p:cNvSpPr>
          <p:nvPr>
            <p:ph type="body" sz="quarter" idx="13" hasCustomPrompt="1"/>
          </p:nvPr>
        </p:nvSpPr>
        <p:spPr>
          <a:xfrm>
            <a:off x="7994903" y="2587752"/>
            <a:ext cx="3236976" cy="892048"/>
          </a:xfrm>
        </p:spPr>
        <p:txBody>
          <a:bodyPr rtlCol="0"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editar el texto maestro</a:t>
            </a:r>
          </a:p>
        </p:txBody>
      </p:sp>
      <p:sp>
        <p:nvSpPr>
          <p:cNvPr id="15" name="Marcador de contenido 5">
            <a:extLst>
              <a:ext uri="{FF2B5EF4-FFF2-40B4-BE49-F238E27FC236}">
                <a16:creationId xmlns:a16="http://schemas.microsoft.com/office/drawing/2014/main" id="{56D09A0C-509F-447E-AFB1-5531727D7DFF}"/>
              </a:ext>
            </a:extLst>
          </p:cNvPr>
          <p:cNvSpPr>
            <a:spLocks noGrp="1"/>
          </p:cNvSpPr>
          <p:nvPr>
            <p:ph sz="quarter" idx="14"/>
          </p:nvPr>
        </p:nvSpPr>
        <p:spPr>
          <a:xfrm>
            <a:off x="7994903" y="3594538"/>
            <a:ext cx="3236976" cy="2586806"/>
          </a:xfrm>
        </p:spPr>
        <p:txBody>
          <a:bodyPr rtlCol="0">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rtl="0"/>
            <a:r>
              <a:rPr lang="es-ES" noProof="0"/>
              <a:t>Haga clic para modificar los estilos de texto del patrón</a:t>
            </a:r>
          </a:p>
        </p:txBody>
      </p:sp>
      <p:sp>
        <p:nvSpPr>
          <p:cNvPr id="11" name="Marcador de pie de página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417916" cy="365125"/>
          </a:xfrm>
        </p:spPr>
        <p:txBody>
          <a:bodyPr rtlCol="0"/>
          <a:lstStyle/>
          <a:p>
            <a:pPr rtl="0"/>
            <a:r>
              <a:rPr lang="es-ES" noProof="0"/>
              <a:t>Muestra de texto de pie de página</a:t>
            </a:r>
          </a:p>
        </p:txBody>
      </p:sp>
      <p:sp>
        <p:nvSpPr>
          <p:cNvPr id="10" name="Marcador de fecha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rtlCol="0"/>
          <a:lstStyle>
            <a:lvl1pPr algn="ctr">
              <a:defRPr/>
            </a:lvl1pPr>
          </a:lstStyle>
          <a:p>
            <a:pPr rtl="0"/>
            <a:r>
              <a:rPr lang="es-ES" noProof="0"/>
              <a:t>20XX</a:t>
            </a:r>
          </a:p>
        </p:txBody>
      </p:sp>
      <p:sp>
        <p:nvSpPr>
          <p:cNvPr id="12" name="Marcador de número de diapositiva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rtlCol="0"/>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3940459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 name="Marcador de título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texto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rtl="0"/>
            <a:r>
              <a:rPr lang="es-ES" noProof="0"/>
              <a:t>20XX</a:t>
            </a:r>
          </a:p>
        </p:txBody>
      </p:sp>
      <p:sp>
        <p:nvSpPr>
          <p:cNvPr id="5" name="Marcador de pie de página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pPr rtl="0"/>
            <a:r>
              <a:rPr lang="es-ES" noProof="0"/>
              <a:t>Ejemplo de Texto de pie de página</a:t>
            </a:r>
          </a:p>
        </p:txBody>
      </p:sp>
      <p:sp>
        <p:nvSpPr>
          <p:cNvPr id="6" name="Marcador de número de diapositiva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rtl="0"/>
            <a:fld id="{294A09A9-5501-47C1-A89A-A340965A2BE2}" type="slidenum">
              <a:rPr lang="es-ES" noProof="0" smtClean="0"/>
              <a:t>‹Nº›</a:t>
            </a:fld>
            <a:endParaRPr lang="es-ES" noProof="0"/>
          </a:p>
        </p:txBody>
      </p:sp>
    </p:spTree>
    <p:extLst>
      <p:ext uri="{BB962C8B-B14F-4D97-AF65-F5344CB8AC3E}">
        <p14:creationId xmlns:p14="http://schemas.microsoft.com/office/powerpoint/2010/main" val="422917933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3" r:id="rId4"/>
    <p:sldLayoutId id="2147483672" r:id="rId5"/>
    <p:sldLayoutId id="2147483686" r:id="rId6"/>
    <p:sldLayoutId id="2147483687" r:id="rId7"/>
    <p:sldLayoutId id="2147483675" r:id="rId8"/>
    <p:sldLayoutId id="2147483688" r:id="rId9"/>
    <p:sldLayoutId id="2147483682" r:id="rId10"/>
    <p:sldLayoutId id="2147483689" r:id="rId11"/>
  </p:sldLayoutIdLst>
  <p:hf hdr="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a:extLst>
              <a:ext uri="{FF2B5EF4-FFF2-40B4-BE49-F238E27FC236}">
                <a16:creationId xmlns:a16="http://schemas.microsoft.com/office/drawing/2014/main" id="{E8C4EFE6-2069-473C-9C7D-664E02AC6481}"/>
              </a:ext>
            </a:extLst>
          </p:cNvPr>
          <p:cNvSpPr>
            <a:spLocks noGrp="1"/>
          </p:cNvSpPr>
          <p:nvPr>
            <p:ph type="title"/>
          </p:nvPr>
        </p:nvSpPr>
        <p:spPr>
          <a:xfrm>
            <a:off x="640078" y="627016"/>
            <a:ext cx="6389027" cy="5601790"/>
          </a:xfrm>
        </p:spPr>
        <p:txBody>
          <a:bodyPr rtlCol="0"/>
          <a:lstStyle/>
          <a:p>
            <a:pPr rtl="0"/>
            <a:r>
              <a:rPr lang="es-ES" sz="6000" dirty="0"/>
              <a:t>MÉTRICAS DE DESEMPEÑO</a:t>
            </a:r>
          </a:p>
        </p:txBody>
      </p:sp>
      <p:sp>
        <p:nvSpPr>
          <p:cNvPr id="9" name="Marcador de texto 8">
            <a:extLst>
              <a:ext uri="{FF2B5EF4-FFF2-40B4-BE49-F238E27FC236}">
                <a16:creationId xmlns:a16="http://schemas.microsoft.com/office/drawing/2014/main" id="{0A309D09-2937-4053-9CD6-3131EABB071E}"/>
              </a:ext>
            </a:extLst>
          </p:cNvPr>
          <p:cNvSpPr>
            <a:spLocks noGrp="1"/>
          </p:cNvSpPr>
          <p:nvPr>
            <p:ph type="body" sz="quarter" idx="11"/>
          </p:nvPr>
        </p:nvSpPr>
        <p:spPr>
          <a:xfrm>
            <a:off x="8029797" y="627016"/>
            <a:ext cx="3199034" cy="5590903"/>
          </a:xfrm>
        </p:spPr>
        <p:txBody>
          <a:bodyPr rtlCol="0"/>
          <a:lstStyle/>
          <a:p>
            <a:pPr rtl="0"/>
            <a:r>
              <a:rPr lang="es-ES" dirty="0"/>
              <a:t>Introducción a Machine </a:t>
            </a:r>
            <a:r>
              <a:rPr lang="es-ES" dirty="0" err="1"/>
              <a:t>Learning</a:t>
            </a:r>
            <a:r>
              <a:rPr lang="es-ES" dirty="0"/>
              <a:t> para CCSS</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F1 SCORE</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774834" y="2958269"/>
            <a:ext cx="5135881" cy="2881602"/>
          </a:xfrm>
        </p:spPr>
        <p:txBody>
          <a:bodyPr vert="horz" lIns="91440" tIns="45720" rIns="91440" bIns="45720" rtlCol="0" anchor="t">
            <a:normAutofit fontScale="85000" lnSpcReduction="20000"/>
          </a:bodyPr>
          <a:lstStyle/>
          <a:p>
            <a:pPr algn="just"/>
            <a:r>
              <a:rPr lang="es-MX" dirty="0"/>
              <a:t>Combina las métricas de </a:t>
            </a:r>
            <a:r>
              <a:rPr lang="es-MX" dirty="0" err="1"/>
              <a:t>Precision</a:t>
            </a:r>
            <a:r>
              <a:rPr lang="es-MX" dirty="0"/>
              <a:t> y </a:t>
            </a:r>
            <a:r>
              <a:rPr lang="es-MX" dirty="0" err="1"/>
              <a:t>Recall</a:t>
            </a:r>
            <a:r>
              <a:rPr lang="es-MX" dirty="0"/>
              <a:t> en un solo valor para evaluar el rendimiento de un modelo de clasificación.</a:t>
            </a:r>
          </a:p>
          <a:p>
            <a:pPr algn="just"/>
            <a:r>
              <a:rPr lang="es-MX" dirty="0"/>
              <a:t>Se usa especialmente cuando hay un desequilibrio entre las clases y se desea tener en cuenta tanto los falsos positivos como los falsos negativos.</a:t>
            </a:r>
          </a:p>
          <a:p>
            <a:pPr algn="just"/>
            <a:r>
              <a:rPr lang="es-ES" dirty="0"/>
              <a:t>Se define como la media harmónica entre </a:t>
            </a:r>
            <a:r>
              <a:rPr lang="es-ES" dirty="0" err="1"/>
              <a:t>Precision</a:t>
            </a:r>
            <a:r>
              <a:rPr lang="es-ES" dirty="0"/>
              <a:t> y </a:t>
            </a:r>
            <a:r>
              <a:rPr lang="es-ES" dirty="0" err="1"/>
              <a:t>Recall</a:t>
            </a:r>
            <a:r>
              <a:rPr lang="es-ES" dirty="0"/>
              <a:t>. Es útil para obtener un balance entre ellos, ya que pueden entrar en conflicto.</a:t>
            </a:r>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10</a:t>
            </a:fld>
            <a:endParaRPr lang="es-ES"/>
          </a:p>
        </p:txBody>
      </p:sp>
      <mc:AlternateContent xmlns:mc="http://schemas.openxmlformats.org/markup-compatibility/2006">
        <mc:Choice xmlns:a14="http://schemas.microsoft.com/office/drawing/2010/main" Requires="a14">
          <p:sp>
            <p:nvSpPr>
              <p:cNvPr id="10" name="CuadroTexto 9">
                <a:extLst>
                  <a:ext uri="{FF2B5EF4-FFF2-40B4-BE49-F238E27FC236}">
                    <a16:creationId xmlns:a16="http://schemas.microsoft.com/office/drawing/2014/main" id="{AEF237F8-7871-330C-3BB0-35D5E82A9F3D}"/>
                  </a:ext>
                </a:extLst>
              </p:cNvPr>
              <p:cNvSpPr txBox="1"/>
              <p:nvPr/>
            </p:nvSpPr>
            <p:spPr>
              <a:xfrm>
                <a:off x="7311255" y="4133805"/>
                <a:ext cx="2880660" cy="53053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𝐹</m:t>
                      </m:r>
                      <m:r>
                        <a:rPr lang="es-MX" b="0" i="1" smtClean="0">
                          <a:latin typeface="Cambria Math" panose="02040503050406030204" pitchFamily="18" charset="0"/>
                        </a:rPr>
                        <m:t>1=2∗</m:t>
                      </m:r>
                      <m:f>
                        <m:fPr>
                          <m:ctrlPr>
                            <a:rPr lang="es-MX" b="0" i="1" smtClean="0">
                              <a:latin typeface="Cambria Math" panose="02040503050406030204" pitchFamily="18" charset="0"/>
                            </a:rPr>
                          </m:ctrlPr>
                        </m:fPr>
                        <m:num>
                          <m:r>
                            <a:rPr lang="es-MX" b="0" i="1" smtClean="0">
                              <a:latin typeface="Cambria Math" panose="02040503050406030204" pitchFamily="18" charset="0"/>
                            </a:rPr>
                            <m:t>𝑃𝑟𝑒𝑐𝑖𝑠𝑖𝑜𝑛</m:t>
                          </m:r>
                          <m:r>
                            <a:rPr lang="es-MX" b="0" i="1" smtClean="0">
                              <a:latin typeface="Cambria Math" panose="02040503050406030204" pitchFamily="18" charset="0"/>
                            </a:rPr>
                            <m:t>∗</m:t>
                          </m:r>
                          <m:r>
                            <a:rPr lang="es-MX" b="0" i="1" smtClean="0">
                              <a:latin typeface="Cambria Math" panose="02040503050406030204" pitchFamily="18" charset="0"/>
                            </a:rPr>
                            <m:t>𝑅𝑒𝑐𝑎𝑙𝑙</m:t>
                          </m:r>
                        </m:num>
                        <m:den>
                          <m:r>
                            <a:rPr lang="es-MX" b="0" i="1" smtClean="0">
                              <a:latin typeface="Cambria Math" panose="02040503050406030204" pitchFamily="18" charset="0"/>
                            </a:rPr>
                            <m:t>𝑃𝑟𝑒𝑐𝑖𝑠𝑖𝑜𝑛</m:t>
                          </m:r>
                          <m:r>
                            <a:rPr lang="es-MX" b="0" i="1" smtClean="0">
                              <a:latin typeface="Cambria Math" panose="02040503050406030204" pitchFamily="18" charset="0"/>
                            </a:rPr>
                            <m:t>+</m:t>
                          </m:r>
                          <m:r>
                            <a:rPr lang="es-MX" b="0" i="1" smtClean="0">
                              <a:latin typeface="Cambria Math" panose="02040503050406030204" pitchFamily="18" charset="0"/>
                            </a:rPr>
                            <m:t>𝑅𝑒𝑐𝑎𝑙𝑙</m:t>
                          </m:r>
                        </m:den>
                      </m:f>
                    </m:oMath>
                  </m:oMathPara>
                </a14:m>
                <a:endParaRPr lang="es-PE" dirty="0"/>
              </a:p>
            </p:txBody>
          </p:sp>
        </mc:Choice>
        <mc:Fallback>
          <p:sp>
            <p:nvSpPr>
              <p:cNvPr id="10" name="CuadroTexto 9">
                <a:extLst>
                  <a:ext uri="{FF2B5EF4-FFF2-40B4-BE49-F238E27FC236}">
                    <a16:creationId xmlns:a16="http://schemas.microsoft.com/office/drawing/2014/main" id="{AEF237F8-7871-330C-3BB0-35D5E82A9F3D}"/>
                  </a:ext>
                </a:extLst>
              </p:cNvPr>
              <p:cNvSpPr txBox="1">
                <a:spLocks noRot="1" noChangeAspect="1" noMove="1" noResize="1" noEditPoints="1" noAdjustHandles="1" noChangeArrowheads="1" noChangeShapeType="1" noTextEdit="1"/>
              </p:cNvSpPr>
              <p:nvPr/>
            </p:nvSpPr>
            <p:spPr>
              <a:xfrm>
                <a:off x="7311255" y="4133805"/>
                <a:ext cx="2880660" cy="530530"/>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1187337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60295B-54B9-4937-90E3-BAB9CE69E30B}"/>
              </a:ext>
            </a:extLst>
          </p:cNvPr>
          <p:cNvSpPr>
            <a:spLocks noGrp="1"/>
          </p:cNvSpPr>
          <p:nvPr>
            <p:ph type="title"/>
          </p:nvPr>
        </p:nvSpPr>
        <p:spPr>
          <a:xfrm>
            <a:off x="960120" y="768096"/>
            <a:ext cx="10268712" cy="3136392"/>
          </a:xfrm>
        </p:spPr>
        <p:txBody>
          <a:bodyPr rtlCol="0">
            <a:normAutofit/>
          </a:bodyPr>
          <a:lstStyle/>
          <a:p>
            <a:pPr rtl="0"/>
            <a:r>
              <a:rPr lang="es-ES" sz="5400" dirty="0"/>
              <a:t>MÉTRICAS DE REGRESIÓN </a:t>
            </a:r>
          </a:p>
        </p:txBody>
      </p:sp>
    </p:spTree>
    <p:extLst>
      <p:ext uri="{BB962C8B-B14F-4D97-AF65-F5344CB8AC3E}">
        <p14:creationId xmlns:p14="http://schemas.microsoft.com/office/powerpoint/2010/main" val="1158933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MEAN SQUARE ERROR (MSE)</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774834" y="3325761"/>
            <a:ext cx="5134356" cy="2057400"/>
          </a:xfrm>
        </p:spPr>
        <p:txBody>
          <a:bodyPr vert="horz" lIns="91440" tIns="45720" rIns="91440" bIns="45720" rtlCol="0" anchor="t">
            <a:normAutofit fontScale="70000" lnSpcReduction="20000"/>
          </a:bodyPr>
          <a:lstStyle/>
          <a:p>
            <a:pPr marL="0" indent="0" algn="just" rtl="0">
              <a:buNone/>
            </a:pPr>
            <a:r>
              <a:rPr lang="es-MX" dirty="0"/>
              <a:t>El MSE mide la media de los cuadrados de las diferencias entre los valores reales y los valores predichos.</a:t>
            </a:r>
          </a:p>
          <a:p>
            <a:pPr marL="0" indent="0" algn="just" rtl="0">
              <a:buNone/>
            </a:pPr>
            <a:r>
              <a:rPr lang="es-MX" dirty="0"/>
              <a:t>Se caracteriza por: (1) penalizar los errores grandes al elevar los errores al cuadrado y (2) positividad de los valores.</a:t>
            </a:r>
          </a:p>
          <a:p>
            <a:pPr marL="0" indent="0" algn="just" rtl="0">
              <a:buNone/>
            </a:pPr>
            <a:r>
              <a:rPr lang="es-ES" dirty="0"/>
              <a:t>Valores: valores bajos indican que el modelo hace predicciones cercanas a los valores reales. Valores altos, viceversa.</a:t>
            </a:r>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12</a:t>
            </a:fld>
            <a:endParaRPr lang="es-ES"/>
          </a:p>
        </p:txBody>
      </p:sp>
      <mc:AlternateContent xmlns:mc="http://schemas.openxmlformats.org/markup-compatibility/2006">
        <mc:Choice xmlns:a14="http://schemas.microsoft.com/office/drawing/2010/main" Requires="a14">
          <p:sp>
            <p:nvSpPr>
              <p:cNvPr id="10" name="CuadroTexto 9">
                <a:extLst>
                  <a:ext uri="{FF2B5EF4-FFF2-40B4-BE49-F238E27FC236}">
                    <a16:creationId xmlns:a16="http://schemas.microsoft.com/office/drawing/2014/main" id="{AEF237F8-7871-330C-3BB0-35D5E82A9F3D}"/>
                  </a:ext>
                </a:extLst>
              </p:cNvPr>
              <p:cNvSpPr txBox="1"/>
              <p:nvPr/>
            </p:nvSpPr>
            <p:spPr>
              <a:xfrm>
                <a:off x="7296507" y="3806699"/>
                <a:ext cx="2328714" cy="7562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𝑀𝑆𝐸</m:t>
                      </m:r>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rPr>
                            <m:t>𝑛</m:t>
                          </m:r>
                        </m:den>
                      </m:f>
                      <m:nary>
                        <m:naryPr>
                          <m:chr m:val="∑"/>
                          <m:ctrlPr>
                            <a:rPr lang="es-MX" b="0" i="1" smtClean="0">
                              <a:latin typeface="Cambria Math" panose="02040503050406030204" pitchFamily="18" charset="0"/>
                            </a:rPr>
                          </m:ctrlPr>
                        </m:naryPr>
                        <m:sub>
                          <m:r>
                            <m:rPr>
                              <m:brk m:alnAt="23"/>
                            </m:rPr>
                            <a:rPr lang="es-MX" b="0" i="1" smtClean="0">
                              <a:latin typeface="Cambria Math" panose="02040503050406030204" pitchFamily="18" charset="0"/>
                            </a:rPr>
                            <m:t>𝑖</m:t>
                          </m:r>
                          <m:r>
                            <a:rPr lang="es-MX" b="0" i="1" smtClean="0">
                              <a:latin typeface="Cambria Math" panose="02040503050406030204" pitchFamily="18" charset="0"/>
                            </a:rPr>
                            <m:t>=1</m:t>
                          </m:r>
                        </m:sub>
                        <m:sup>
                          <m:r>
                            <a:rPr lang="es-MX" b="0" i="1" smtClean="0">
                              <a:latin typeface="Cambria Math" panose="02040503050406030204" pitchFamily="18" charset="0"/>
                            </a:rPr>
                            <m:t>𝑛</m:t>
                          </m:r>
                        </m:sup>
                        <m:e>
                          <m:sSup>
                            <m:sSupPr>
                              <m:ctrlPr>
                                <a:rPr lang="es-MX" b="0" i="1" smtClean="0">
                                  <a:latin typeface="Cambria Math" panose="02040503050406030204" pitchFamily="18" charset="0"/>
                                </a:rPr>
                              </m:ctrlPr>
                            </m:sSupPr>
                            <m:e>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es-MX" b="0" i="1" smtClean="0">
                                      <a:latin typeface="Cambria Math" panose="02040503050406030204" pitchFamily="18" charset="0"/>
                                    </a:rPr>
                                    <m:t>𝑦</m:t>
                                  </m:r>
                                </m:e>
                                <m:sub>
                                  <m:r>
                                    <a:rPr lang="es-MX" b="0" i="1" smtClean="0">
                                      <a:latin typeface="Cambria Math" panose="02040503050406030204" pitchFamily="18" charset="0"/>
                                    </a:rPr>
                                    <m:t>𝑖</m:t>
                                  </m:r>
                                </m:sub>
                              </m:sSub>
                              <m:r>
                                <a:rPr lang="es-MX" b="0" i="1" smtClean="0">
                                  <a:latin typeface="Cambria Math" panose="02040503050406030204" pitchFamily="18" charset="0"/>
                                </a:rPr>
                                <m:t>−</m:t>
                              </m:r>
                              <m:sSub>
                                <m:sSubPr>
                                  <m:ctrlPr>
                                    <a:rPr lang="es-MX" b="0" i="1" smtClean="0">
                                      <a:latin typeface="Cambria Math" panose="02040503050406030204" pitchFamily="18" charset="0"/>
                                    </a:rPr>
                                  </m:ctrlPr>
                                </m:sSubPr>
                                <m:e>
                                  <m:r>
                                    <a:rPr lang="cy-GB" i="1">
                                      <a:latin typeface="Cambria Math" panose="02040503050406030204" pitchFamily="18" charset="0"/>
                                    </a:rPr>
                                    <m:t>ŷ</m:t>
                                  </m:r>
                                </m:e>
                                <m:sub>
                                  <m:r>
                                    <a:rPr lang="es-MX" b="0" i="1" smtClean="0">
                                      <a:latin typeface="Cambria Math" panose="02040503050406030204" pitchFamily="18" charset="0"/>
                                    </a:rPr>
                                    <m:t>𝑖</m:t>
                                  </m:r>
                                </m:sub>
                              </m:sSub>
                              <m:r>
                                <a:rPr lang="es-MX" b="0" i="1" smtClean="0">
                                  <a:latin typeface="Cambria Math" panose="02040503050406030204" pitchFamily="18" charset="0"/>
                                </a:rPr>
                                <m:t>)</m:t>
                              </m:r>
                            </m:e>
                            <m:sup>
                              <m:r>
                                <a:rPr lang="es-MX" b="0" i="1" smtClean="0">
                                  <a:latin typeface="Cambria Math" panose="02040503050406030204" pitchFamily="18" charset="0"/>
                                </a:rPr>
                                <m:t>2</m:t>
                              </m:r>
                            </m:sup>
                          </m:sSup>
                        </m:e>
                      </m:nary>
                    </m:oMath>
                  </m:oMathPara>
                </a14:m>
                <a:endParaRPr lang="es-PE" dirty="0"/>
              </a:p>
            </p:txBody>
          </p:sp>
        </mc:Choice>
        <mc:Fallback>
          <p:sp>
            <p:nvSpPr>
              <p:cNvPr id="10" name="CuadroTexto 9">
                <a:extLst>
                  <a:ext uri="{FF2B5EF4-FFF2-40B4-BE49-F238E27FC236}">
                    <a16:creationId xmlns:a16="http://schemas.microsoft.com/office/drawing/2014/main" id="{AEF237F8-7871-330C-3BB0-35D5E82A9F3D}"/>
                  </a:ext>
                </a:extLst>
              </p:cNvPr>
              <p:cNvSpPr txBox="1">
                <a:spLocks noRot="1" noChangeAspect="1" noMove="1" noResize="1" noEditPoints="1" noAdjustHandles="1" noChangeArrowheads="1" noChangeShapeType="1" noTextEdit="1"/>
              </p:cNvSpPr>
              <p:nvPr/>
            </p:nvSpPr>
            <p:spPr>
              <a:xfrm>
                <a:off x="7296507" y="3806699"/>
                <a:ext cx="2328714" cy="756233"/>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3407577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err="1"/>
              <a:t>Root</a:t>
            </a:r>
            <a:r>
              <a:rPr lang="es-ES" sz="4800" dirty="0"/>
              <a:t> MEAN SQUARE ERROR (RMSE)</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1121116" y="3325761"/>
            <a:ext cx="5134356" cy="2057400"/>
          </a:xfrm>
        </p:spPr>
        <p:txBody>
          <a:bodyPr vert="horz" lIns="91440" tIns="45720" rIns="91440" bIns="45720" rtlCol="0" anchor="t">
            <a:normAutofit/>
          </a:bodyPr>
          <a:lstStyle/>
          <a:p>
            <a:pPr marL="0" indent="0" algn="just" rtl="0">
              <a:buNone/>
            </a:pPr>
            <a:r>
              <a:rPr lang="es-MX" sz="1800" dirty="0"/>
              <a:t>Se trata de la raíz cuadrada del MSE.</a:t>
            </a:r>
          </a:p>
          <a:p>
            <a:pPr marL="0" indent="0" algn="just" rtl="0">
              <a:buNone/>
            </a:pPr>
            <a:r>
              <a:rPr lang="es-MX" sz="1800" dirty="0"/>
              <a:t>Se utiliza por la interpretabilidad en la misma escala. A diferencia del MSE, que tiene unidades al cuadrado, el RMSE tiene las mismas unidades que la variable dependiente. </a:t>
            </a:r>
            <a:endParaRPr lang="es-ES" sz="1800"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13</a:t>
            </a:fld>
            <a:endParaRPr lang="es-ES"/>
          </a:p>
        </p:txBody>
      </p:sp>
      <mc:AlternateContent xmlns:mc="http://schemas.openxmlformats.org/markup-compatibility/2006">
        <mc:Choice xmlns:a14="http://schemas.microsoft.com/office/drawing/2010/main" Requires="a14">
          <p:sp>
            <p:nvSpPr>
              <p:cNvPr id="10" name="CuadroTexto 9">
                <a:extLst>
                  <a:ext uri="{FF2B5EF4-FFF2-40B4-BE49-F238E27FC236}">
                    <a16:creationId xmlns:a16="http://schemas.microsoft.com/office/drawing/2014/main" id="{AEF237F8-7871-330C-3BB0-35D5E82A9F3D}"/>
                  </a:ext>
                </a:extLst>
              </p:cNvPr>
              <p:cNvSpPr txBox="1"/>
              <p:nvPr/>
            </p:nvSpPr>
            <p:spPr>
              <a:xfrm>
                <a:off x="7642789" y="3646014"/>
                <a:ext cx="2653355" cy="107760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𝑅</m:t>
                      </m:r>
                      <m:r>
                        <a:rPr lang="es-MX" b="0" i="1" smtClean="0">
                          <a:latin typeface="Cambria Math" panose="02040503050406030204" pitchFamily="18" charset="0"/>
                        </a:rPr>
                        <m:t>𝑀𝑆𝐸</m:t>
                      </m:r>
                      <m:r>
                        <a:rPr lang="es-MX" b="0" i="1" smtClean="0">
                          <a:latin typeface="Cambria Math" panose="02040503050406030204" pitchFamily="18" charset="0"/>
                        </a:rPr>
                        <m:t>= </m:t>
                      </m:r>
                      <m:rad>
                        <m:radPr>
                          <m:degHide m:val="on"/>
                          <m:ctrlPr>
                            <a:rPr lang="es-MX" b="0" i="1" smtClean="0">
                              <a:latin typeface="Cambria Math" panose="02040503050406030204" pitchFamily="18" charset="0"/>
                            </a:rPr>
                          </m:ctrlPr>
                        </m:radPr>
                        <m:deg/>
                        <m:e>
                          <m:f>
                            <m:fPr>
                              <m:ctrlPr>
                                <a:rPr lang="es-MX" i="1">
                                  <a:latin typeface="Cambria Math" panose="02040503050406030204" pitchFamily="18" charset="0"/>
                                </a:rPr>
                              </m:ctrlPr>
                            </m:fPr>
                            <m:num>
                              <m:r>
                                <a:rPr lang="es-MX" i="1">
                                  <a:latin typeface="Cambria Math" panose="02040503050406030204" pitchFamily="18" charset="0"/>
                                </a:rPr>
                                <m:t>1</m:t>
                              </m:r>
                            </m:num>
                            <m:den>
                              <m:r>
                                <a:rPr lang="es-MX" i="1">
                                  <a:latin typeface="Cambria Math" panose="02040503050406030204" pitchFamily="18" charset="0"/>
                                </a:rPr>
                                <m:t>𝑛</m:t>
                              </m:r>
                            </m:den>
                          </m:f>
                          <m:nary>
                            <m:naryPr>
                              <m:chr m:val="∑"/>
                              <m:ctrlPr>
                                <a:rPr lang="es-MX" i="1">
                                  <a:latin typeface="Cambria Math" panose="02040503050406030204" pitchFamily="18" charset="0"/>
                                </a:rPr>
                              </m:ctrlPr>
                            </m:naryPr>
                            <m:sub>
                              <m:r>
                                <m:rPr>
                                  <m:brk m:alnAt="23"/>
                                </m:rPr>
                                <a:rPr lang="es-MX" i="1">
                                  <a:latin typeface="Cambria Math" panose="02040503050406030204" pitchFamily="18" charset="0"/>
                                </a:rPr>
                                <m:t>𝑖</m:t>
                              </m:r>
                              <m:r>
                                <a:rPr lang="es-MX" i="1">
                                  <a:latin typeface="Cambria Math" panose="02040503050406030204" pitchFamily="18" charset="0"/>
                                </a:rPr>
                                <m:t>=1</m:t>
                              </m:r>
                            </m:sub>
                            <m:sup>
                              <m:r>
                                <a:rPr lang="es-MX" i="1">
                                  <a:latin typeface="Cambria Math" panose="02040503050406030204" pitchFamily="18" charset="0"/>
                                </a:rPr>
                                <m:t>𝑛</m:t>
                              </m:r>
                            </m:sup>
                            <m:e>
                              <m:sSup>
                                <m:sSupPr>
                                  <m:ctrlPr>
                                    <a:rPr lang="es-MX" i="1">
                                      <a:latin typeface="Cambria Math" panose="02040503050406030204" pitchFamily="18" charset="0"/>
                                    </a:rPr>
                                  </m:ctrlPr>
                                </m:sSupPr>
                                <m:e>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𝑦</m:t>
                                      </m:r>
                                    </m:e>
                                    <m:sub>
                                      <m:r>
                                        <a:rPr lang="es-MX" i="1">
                                          <a:latin typeface="Cambria Math" panose="02040503050406030204" pitchFamily="18" charset="0"/>
                                        </a:rPr>
                                        <m:t>𝑖</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cy-GB" i="1">
                                          <a:latin typeface="Cambria Math" panose="02040503050406030204" pitchFamily="18" charset="0"/>
                                        </a:rPr>
                                        <m:t>ŷ</m:t>
                                      </m:r>
                                    </m:e>
                                    <m:sub>
                                      <m:r>
                                        <a:rPr lang="es-MX" i="1">
                                          <a:latin typeface="Cambria Math" panose="02040503050406030204" pitchFamily="18" charset="0"/>
                                        </a:rPr>
                                        <m:t>𝑖</m:t>
                                      </m:r>
                                    </m:sub>
                                  </m:sSub>
                                  <m:r>
                                    <a:rPr lang="es-MX" i="1">
                                      <a:latin typeface="Cambria Math" panose="02040503050406030204" pitchFamily="18" charset="0"/>
                                    </a:rPr>
                                    <m:t>)</m:t>
                                  </m:r>
                                </m:e>
                                <m:sup>
                                  <m:r>
                                    <a:rPr lang="es-MX" i="1">
                                      <a:latin typeface="Cambria Math" panose="02040503050406030204" pitchFamily="18" charset="0"/>
                                    </a:rPr>
                                    <m:t>2</m:t>
                                  </m:r>
                                </m:sup>
                              </m:sSup>
                            </m:e>
                          </m:nary>
                        </m:e>
                      </m:rad>
                    </m:oMath>
                  </m:oMathPara>
                </a14:m>
                <a:endParaRPr lang="es-PE" dirty="0"/>
              </a:p>
            </p:txBody>
          </p:sp>
        </mc:Choice>
        <mc:Fallback>
          <p:sp>
            <p:nvSpPr>
              <p:cNvPr id="10" name="CuadroTexto 9">
                <a:extLst>
                  <a:ext uri="{FF2B5EF4-FFF2-40B4-BE49-F238E27FC236}">
                    <a16:creationId xmlns:a16="http://schemas.microsoft.com/office/drawing/2014/main" id="{AEF237F8-7871-330C-3BB0-35D5E82A9F3D}"/>
                  </a:ext>
                </a:extLst>
              </p:cNvPr>
              <p:cNvSpPr txBox="1">
                <a:spLocks noRot="1" noChangeAspect="1" noMove="1" noResize="1" noEditPoints="1" noAdjustHandles="1" noChangeArrowheads="1" noChangeShapeType="1" noTextEdit="1"/>
              </p:cNvSpPr>
              <p:nvPr/>
            </p:nvSpPr>
            <p:spPr>
              <a:xfrm>
                <a:off x="7642789" y="3646014"/>
                <a:ext cx="2653355" cy="1077603"/>
              </a:xfrm>
              <a:prstGeom prst="rect">
                <a:avLst/>
              </a:prstGeom>
              <a:blipFill>
                <a:blip r:embed="rId3"/>
                <a:stretch>
                  <a:fillRect b="-565"/>
                </a:stretch>
              </a:blipFill>
            </p:spPr>
            <p:txBody>
              <a:bodyPr/>
              <a:lstStyle/>
              <a:p>
                <a:r>
                  <a:rPr lang="es-PE">
                    <a:noFill/>
                  </a:rPr>
                  <a:t> </a:t>
                </a:r>
              </a:p>
            </p:txBody>
          </p:sp>
        </mc:Fallback>
      </mc:AlternateContent>
    </p:spTree>
    <p:extLst>
      <p:ext uri="{BB962C8B-B14F-4D97-AF65-F5344CB8AC3E}">
        <p14:creationId xmlns:p14="http://schemas.microsoft.com/office/powerpoint/2010/main" val="4328440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MEAN ABSOLUTE ERROR (MAE)</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1121116" y="3325761"/>
            <a:ext cx="5134356" cy="2337620"/>
          </a:xfrm>
        </p:spPr>
        <p:txBody>
          <a:bodyPr vert="horz" lIns="91440" tIns="45720" rIns="91440" bIns="45720" rtlCol="0" anchor="t">
            <a:normAutofit fontScale="92500" lnSpcReduction="20000"/>
          </a:bodyPr>
          <a:lstStyle/>
          <a:p>
            <a:pPr marL="0" indent="0" algn="just" rtl="0">
              <a:buNone/>
            </a:pPr>
            <a:r>
              <a:rPr lang="es-MX" sz="1800" dirty="0"/>
              <a:t>Mide el promedio de los errores absolutos entre los valores predichos por el modelo y los valores reales.</a:t>
            </a:r>
          </a:p>
          <a:p>
            <a:pPr marL="0" indent="0" algn="just" rtl="0">
              <a:buNone/>
            </a:pPr>
            <a:r>
              <a:rPr lang="es-MX" sz="1800" dirty="0"/>
              <a:t>A diferencia del MSE (que utiliza el cuadrado de las diferencias), el MAE toma el valor absoluto de los errores, por lo que trata errores grandes y pequeños de manera proporcional. Entonces, existe una menor penalización para errores grandes.</a:t>
            </a:r>
            <a:endParaRPr lang="es-ES" sz="1800"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14</a:t>
            </a:fld>
            <a:endParaRPr lang="es-ES"/>
          </a:p>
        </p:txBody>
      </p:sp>
      <mc:AlternateContent xmlns:mc="http://schemas.openxmlformats.org/markup-compatibility/2006">
        <mc:Choice xmlns:a14="http://schemas.microsoft.com/office/drawing/2010/main" Requires="a14">
          <p:sp>
            <p:nvSpPr>
              <p:cNvPr id="3" name="CuadroTexto 2">
                <a:extLst>
                  <a:ext uri="{FF2B5EF4-FFF2-40B4-BE49-F238E27FC236}">
                    <a16:creationId xmlns:a16="http://schemas.microsoft.com/office/drawing/2014/main" id="{7F891A70-B233-A7B3-A289-90A40458F7AE}"/>
                  </a:ext>
                </a:extLst>
              </p:cNvPr>
              <p:cNvSpPr txBox="1"/>
              <p:nvPr/>
            </p:nvSpPr>
            <p:spPr>
              <a:xfrm>
                <a:off x="7296507" y="3806699"/>
                <a:ext cx="2239011" cy="75623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𝑀𝐴𝐸</m:t>
                      </m:r>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1</m:t>
                          </m:r>
                        </m:num>
                        <m:den>
                          <m:r>
                            <a:rPr lang="es-MX" b="0" i="1" smtClean="0">
                              <a:latin typeface="Cambria Math" panose="02040503050406030204" pitchFamily="18" charset="0"/>
                            </a:rPr>
                            <m:t>𝑛</m:t>
                          </m:r>
                        </m:den>
                      </m:f>
                      <m:nary>
                        <m:naryPr>
                          <m:chr m:val="∑"/>
                          <m:ctrlPr>
                            <a:rPr lang="es-MX" b="0" i="1" smtClean="0">
                              <a:latin typeface="Cambria Math" panose="02040503050406030204" pitchFamily="18" charset="0"/>
                            </a:rPr>
                          </m:ctrlPr>
                        </m:naryPr>
                        <m:sub>
                          <m:r>
                            <m:rPr>
                              <m:brk m:alnAt="23"/>
                            </m:rPr>
                            <a:rPr lang="es-MX" b="0" i="1" smtClean="0">
                              <a:latin typeface="Cambria Math" panose="02040503050406030204" pitchFamily="18" charset="0"/>
                            </a:rPr>
                            <m:t>𝑖</m:t>
                          </m:r>
                          <m:r>
                            <a:rPr lang="es-MX" b="0" i="1" smtClean="0">
                              <a:latin typeface="Cambria Math" panose="02040503050406030204" pitchFamily="18" charset="0"/>
                            </a:rPr>
                            <m:t>=1</m:t>
                          </m:r>
                        </m:sub>
                        <m:sup>
                          <m:r>
                            <a:rPr lang="es-MX" b="0" i="1" smtClean="0">
                              <a:latin typeface="Cambria Math" panose="02040503050406030204" pitchFamily="18" charset="0"/>
                            </a:rPr>
                            <m:t>𝑛</m:t>
                          </m:r>
                        </m:sup>
                        <m:e>
                          <m:sSub>
                            <m:sSubPr>
                              <m:ctrlPr>
                                <a:rPr lang="es-MX" i="1">
                                  <a:latin typeface="Cambria Math" panose="02040503050406030204" pitchFamily="18" charset="0"/>
                                </a:rPr>
                              </m:ctrlPr>
                            </m:sSubPr>
                            <m:e>
                              <m:r>
                                <a:rPr lang="es-MX" b="0" i="1" smtClean="0">
                                  <a:latin typeface="Cambria Math" panose="02040503050406030204" pitchFamily="18" charset="0"/>
                                </a:rPr>
                                <m:t>|</m:t>
                              </m:r>
                              <m:r>
                                <a:rPr lang="es-MX" i="1">
                                  <a:latin typeface="Cambria Math" panose="02040503050406030204" pitchFamily="18" charset="0"/>
                                </a:rPr>
                                <m:t>𝑦</m:t>
                              </m:r>
                            </m:e>
                            <m:sub>
                              <m:r>
                                <a:rPr lang="es-MX" i="1">
                                  <a:latin typeface="Cambria Math" panose="02040503050406030204" pitchFamily="18" charset="0"/>
                                </a:rPr>
                                <m:t>𝑖</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cy-GB" i="1">
                                  <a:latin typeface="Cambria Math" panose="02040503050406030204" pitchFamily="18" charset="0"/>
                                </a:rPr>
                                <m:t>ŷ</m:t>
                              </m:r>
                            </m:e>
                            <m:sub>
                              <m:r>
                                <a:rPr lang="es-MX" i="1">
                                  <a:latin typeface="Cambria Math" panose="02040503050406030204" pitchFamily="18" charset="0"/>
                                </a:rPr>
                                <m:t>𝑖</m:t>
                              </m:r>
                            </m:sub>
                          </m:sSub>
                          <m:r>
                            <a:rPr lang="es-MX" i="1">
                              <a:latin typeface="Cambria Math" panose="02040503050406030204" pitchFamily="18" charset="0"/>
                            </a:rPr>
                            <m:t>|</m:t>
                          </m:r>
                        </m:e>
                      </m:nary>
                    </m:oMath>
                  </m:oMathPara>
                </a14:m>
                <a:endParaRPr lang="es-PE" dirty="0"/>
              </a:p>
            </p:txBody>
          </p:sp>
        </mc:Choice>
        <mc:Fallback>
          <p:sp>
            <p:nvSpPr>
              <p:cNvPr id="3" name="CuadroTexto 2">
                <a:extLst>
                  <a:ext uri="{FF2B5EF4-FFF2-40B4-BE49-F238E27FC236}">
                    <a16:creationId xmlns:a16="http://schemas.microsoft.com/office/drawing/2014/main" id="{7F891A70-B233-A7B3-A289-90A40458F7AE}"/>
                  </a:ext>
                </a:extLst>
              </p:cNvPr>
              <p:cNvSpPr txBox="1">
                <a:spLocks noRot="1" noChangeAspect="1" noMove="1" noResize="1" noEditPoints="1" noAdjustHandles="1" noChangeArrowheads="1" noChangeShapeType="1" noTextEdit="1"/>
              </p:cNvSpPr>
              <p:nvPr/>
            </p:nvSpPr>
            <p:spPr>
              <a:xfrm>
                <a:off x="7296507" y="3806699"/>
                <a:ext cx="2239011" cy="756233"/>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2268766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R SQUARED (Coeficiente de determinación)</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961644" y="3016006"/>
            <a:ext cx="5134356" cy="2337620"/>
          </a:xfrm>
        </p:spPr>
        <p:txBody>
          <a:bodyPr vert="horz" lIns="91440" tIns="45720" rIns="91440" bIns="45720" rtlCol="0" anchor="t">
            <a:normAutofit fontScale="92500" lnSpcReduction="20000"/>
          </a:bodyPr>
          <a:lstStyle/>
          <a:p>
            <a:pPr marL="0" indent="0" algn="just" rtl="0">
              <a:buNone/>
            </a:pPr>
            <a:r>
              <a:rPr lang="es-MX" sz="1800" dirty="0"/>
              <a:t>Evalúa la proporción de la varianza en la variable dependiente que es explicada por el modelo en comparación con la varianza total.</a:t>
            </a:r>
          </a:p>
          <a:p>
            <a:pPr marL="0" indent="0" algn="just" rtl="0">
              <a:buNone/>
            </a:pPr>
            <a:r>
              <a:rPr lang="es-MX" sz="1800" dirty="0"/>
              <a:t>Valores: (1) Cercanos a 1 indican que el modelo explica casi toda la variabilidad de los datos. (2) Cercanos a 0 indican que el modelo no explica la variabilidad de los datos. (3) Negativos indican que el modelo tiene un rendimiento peor que una línea horizontal de la media de los valores reales. </a:t>
            </a:r>
            <a:endParaRPr lang="es-ES" sz="1800"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15</a:t>
            </a:fld>
            <a:endParaRPr lang="es-ES"/>
          </a:p>
        </p:txBody>
      </p:sp>
      <mc:AlternateContent xmlns:mc="http://schemas.openxmlformats.org/markup-compatibility/2006">
        <mc:Choice xmlns:a14="http://schemas.microsoft.com/office/drawing/2010/main" Requires="a14">
          <p:sp>
            <p:nvSpPr>
              <p:cNvPr id="3" name="CuadroTexto 2">
                <a:extLst>
                  <a:ext uri="{FF2B5EF4-FFF2-40B4-BE49-F238E27FC236}">
                    <a16:creationId xmlns:a16="http://schemas.microsoft.com/office/drawing/2014/main" id="{7F891A70-B233-A7B3-A289-90A40458F7AE}"/>
                  </a:ext>
                </a:extLst>
              </p:cNvPr>
              <p:cNvSpPr txBox="1"/>
              <p:nvPr/>
            </p:nvSpPr>
            <p:spPr>
              <a:xfrm>
                <a:off x="7296507" y="3806699"/>
                <a:ext cx="2527808" cy="62023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s-MX" b="0" i="1" smtClean="0">
                              <a:latin typeface="Cambria Math" panose="02040503050406030204" pitchFamily="18" charset="0"/>
                            </a:rPr>
                          </m:ctrlPr>
                        </m:sSupPr>
                        <m:e>
                          <m:r>
                            <a:rPr lang="es-MX" b="0" i="1" smtClean="0">
                              <a:latin typeface="Cambria Math" panose="02040503050406030204" pitchFamily="18" charset="0"/>
                            </a:rPr>
                            <m:t>𝑅</m:t>
                          </m:r>
                        </m:e>
                        <m:sup>
                          <m:r>
                            <a:rPr lang="es-MX" b="0" i="1" smtClean="0">
                              <a:latin typeface="Cambria Math" panose="02040503050406030204" pitchFamily="18" charset="0"/>
                            </a:rPr>
                            <m:t>2</m:t>
                          </m:r>
                        </m:sup>
                      </m:sSup>
                      <m:r>
                        <a:rPr lang="es-MX" b="0" i="1" smtClean="0">
                          <a:latin typeface="Cambria Math" panose="02040503050406030204" pitchFamily="18" charset="0"/>
                        </a:rPr>
                        <m:t>=1−</m:t>
                      </m:r>
                      <m:f>
                        <m:fPr>
                          <m:ctrlPr>
                            <a:rPr lang="es-MX" b="0" i="1" smtClean="0">
                              <a:latin typeface="Cambria Math" panose="02040503050406030204" pitchFamily="18" charset="0"/>
                            </a:rPr>
                          </m:ctrlPr>
                        </m:fPr>
                        <m:num>
                          <m:nary>
                            <m:naryPr>
                              <m:chr m:val="∑"/>
                              <m:limLoc m:val="subSup"/>
                              <m:ctrlPr>
                                <a:rPr lang="es-MX" b="0" i="1" smtClean="0">
                                  <a:latin typeface="Cambria Math" panose="02040503050406030204" pitchFamily="18" charset="0"/>
                                </a:rPr>
                              </m:ctrlPr>
                            </m:naryPr>
                            <m:sub>
                              <m:r>
                                <m:rPr>
                                  <m:brk m:alnAt="25"/>
                                </m:rPr>
                                <a:rPr lang="es-MX" b="0" i="1" smtClean="0">
                                  <a:latin typeface="Cambria Math" panose="02040503050406030204" pitchFamily="18" charset="0"/>
                                </a:rPr>
                                <m:t>𝑖</m:t>
                              </m:r>
                              <m:r>
                                <a:rPr lang="es-MX" b="0" i="1" smtClean="0">
                                  <a:latin typeface="Cambria Math" panose="02040503050406030204" pitchFamily="18" charset="0"/>
                                </a:rPr>
                                <m:t>=1</m:t>
                              </m:r>
                            </m:sub>
                            <m:sup>
                              <m:r>
                                <a:rPr lang="es-MX" b="0" i="1" smtClean="0">
                                  <a:latin typeface="Cambria Math" panose="02040503050406030204" pitchFamily="18" charset="0"/>
                                </a:rPr>
                                <m:t>𝑛</m:t>
                              </m:r>
                            </m:sup>
                            <m:e>
                              <m:sSup>
                                <m:sSupPr>
                                  <m:ctrlPr>
                                    <a:rPr lang="es-MX" i="1">
                                      <a:latin typeface="Cambria Math" panose="02040503050406030204" pitchFamily="18" charset="0"/>
                                    </a:rPr>
                                  </m:ctrlPr>
                                </m:sSupPr>
                                <m:e>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𝑦</m:t>
                                      </m:r>
                                    </m:e>
                                    <m:sub>
                                      <m:r>
                                        <a:rPr lang="es-MX" i="1">
                                          <a:latin typeface="Cambria Math" panose="02040503050406030204" pitchFamily="18" charset="0"/>
                                        </a:rPr>
                                        <m:t>𝑖</m:t>
                                      </m:r>
                                    </m:sub>
                                  </m:sSub>
                                  <m:r>
                                    <a:rPr lang="es-MX" i="1">
                                      <a:latin typeface="Cambria Math" panose="02040503050406030204" pitchFamily="18" charset="0"/>
                                    </a:rPr>
                                    <m:t>−</m:t>
                                  </m:r>
                                  <m:sSub>
                                    <m:sSubPr>
                                      <m:ctrlPr>
                                        <a:rPr lang="es-MX" i="1">
                                          <a:latin typeface="Cambria Math" panose="02040503050406030204" pitchFamily="18" charset="0"/>
                                        </a:rPr>
                                      </m:ctrlPr>
                                    </m:sSubPr>
                                    <m:e>
                                      <m:r>
                                        <a:rPr lang="cy-GB" i="1">
                                          <a:latin typeface="Cambria Math" panose="02040503050406030204" pitchFamily="18" charset="0"/>
                                        </a:rPr>
                                        <m:t>ŷ</m:t>
                                      </m:r>
                                    </m:e>
                                    <m:sub>
                                      <m:r>
                                        <a:rPr lang="es-MX" i="1">
                                          <a:latin typeface="Cambria Math" panose="02040503050406030204" pitchFamily="18" charset="0"/>
                                        </a:rPr>
                                        <m:t>𝑖</m:t>
                                      </m:r>
                                    </m:sub>
                                  </m:sSub>
                                  <m:r>
                                    <a:rPr lang="es-MX" i="1">
                                      <a:latin typeface="Cambria Math" panose="02040503050406030204" pitchFamily="18" charset="0"/>
                                    </a:rPr>
                                    <m:t>)</m:t>
                                  </m:r>
                                </m:e>
                                <m:sup>
                                  <m:r>
                                    <a:rPr lang="es-MX" i="1">
                                      <a:latin typeface="Cambria Math" panose="02040503050406030204" pitchFamily="18" charset="0"/>
                                    </a:rPr>
                                    <m:t>2</m:t>
                                  </m:r>
                                </m:sup>
                              </m:sSup>
                            </m:e>
                          </m:nary>
                        </m:num>
                        <m:den>
                          <m:nary>
                            <m:naryPr>
                              <m:chr m:val="∑"/>
                              <m:limLoc m:val="subSup"/>
                              <m:ctrlPr>
                                <a:rPr lang="es-MX" i="1">
                                  <a:latin typeface="Cambria Math" panose="02040503050406030204" pitchFamily="18" charset="0"/>
                                </a:rPr>
                              </m:ctrlPr>
                            </m:naryPr>
                            <m:sub>
                              <m:r>
                                <m:rPr>
                                  <m:brk m:alnAt="25"/>
                                </m:rPr>
                                <a:rPr lang="es-MX" i="1">
                                  <a:latin typeface="Cambria Math" panose="02040503050406030204" pitchFamily="18" charset="0"/>
                                </a:rPr>
                                <m:t>𝑖</m:t>
                              </m:r>
                              <m:r>
                                <a:rPr lang="es-MX" i="1">
                                  <a:latin typeface="Cambria Math" panose="02040503050406030204" pitchFamily="18" charset="0"/>
                                </a:rPr>
                                <m:t>=1</m:t>
                              </m:r>
                            </m:sub>
                            <m:sup>
                              <m:r>
                                <a:rPr lang="es-MX" i="1">
                                  <a:latin typeface="Cambria Math" panose="02040503050406030204" pitchFamily="18" charset="0"/>
                                </a:rPr>
                                <m:t>𝑛</m:t>
                              </m:r>
                            </m:sup>
                            <m:e>
                              <m:sSup>
                                <m:sSupPr>
                                  <m:ctrlPr>
                                    <a:rPr lang="es-MX" i="1">
                                      <a:latin typeface="Cambria Math" panose="02040503050406030204" pitchFamily="18" charset="0"/>
                                    </a:rPr>
                                  </m:ctrlPr>
                                </m:sSupPr>
                                <m:e>
                                  <m:r>
                                    <a:rPr lang="es-MX" i="1">
                                      <a:latin typeface="Cambria Math" panose="02040503050406030204" pitchFamily="18" charset="0"/>
                                    </a:rPr>
                                    <m:t>(</m:t>
                                  </m:r>
                                  <m:sSub>
                                    <m:sSubPr>
                                      <m:ctrlPr>
                                        <a:rPr lang="es-MX" i="1">
                                          <a:latin typeface="Cambria Math" panose="02040503050406030204" pitchFamily="18" charset="0"/>
                                        </a:rPr>
                                      </m:ctrlPr>
                                    </m:sSubPr>
                                    <m:e>
                                      <m:r>
                                        <a:rPr lang="es-MX" i="1">
                                          <a:latin typeface="Cambria Math" panose="02040503050406030204" pitchFamily="18" charset="0"/>
                                        </a:rPr>
                                        <m:t>𝑦</m:t>
                                      </m:r>
                                    </m:e>
                                    <m:sub>
                                      <m:r>
                                        <a:rPr lang="es-MX" i="1">
                                          <a:latin typeface="Cambria Math" panose="02040503050406030204" pitchFamily="18" charset="0"/>
                                        </a:rPr>
                                        <m:t>𝑖</m:t>
                                      </m:r>
                                    </m:sub>
                                  </m:sSub>
                                  <m:r>
                                    <a:rPr lang="es-MX" i="1">
                                      <a:latin typeface="Cambria Math" panose="02040503050406030204" pitchFamily="18" charset="0"/>
                                    </a:rPr>
                                    <m:t>−</m:t>
                                  </m:r>
                                  <m:r>
                                    <a:rPr lang="cy-GB" i="1">
                                      <a:latin typeface="Cambria Math" panose="02040503050406030204" pitchFamily="18" charset="0"/>
                                    </a:rPr>
                                    <m:t>ŷ</m:t>
                                  </m:r>
                                  <m:r>
                                    <a:rPr lang="es-MX" i="1">
                                      <a:latin typeface="Cambria Math" panose="02040503050406030204" pitchFamily="18" charset="0"/>
                                    </a:rPr>
                                    <m:t>)</m:t>
                                  </m:r>
                                </m:e>
                                <m:sup>
                                  <m:r>
                                    <a:rPr lang="es-MX" i="1">
                                      <a:latin typeface="Cambria Math" panose="02040503050406030204" pitchFamily="18" charset="0"/>
                                    </a:rPr>
                                    <m:t>2</m:t>
                                  </m:r>
                                </m:sup>
                              </m:sSup>
                            </m:e>
                          </m:nary>
                        </m:den>
                      </m:f>
                    </m:oMath>
                  </m:oMathPara>
                </a14:m>
                <a:endParaRPr lang="es-PE" dirty="0"/>
              </a:p>
            </p:txBody>
          </p:sp>
        </mc:Choice>
        <mc:Fallback>
          <p:sp>
            <p:nvSpPr>
              <p:cNvPr id="3" name="CuadroTexto 2">
                <a:extLst>
                  <a:ext uri="{FF2B5EF4-FFF2-40B4-BE49-F238E27FC236}">
                    <a16:creationId xmlns:a16="http://schemas.microsoft.com/office/drawing/2014/main" id="{7F891A70-B233-A7B3-A289-90A40458F7AE}"/>
                  </a:ext>
                </a:extLst>
              </p:cNvPr>
              <p:cNvSpPr txBox="1">
                <a:spLocks noRot="1" noChangeAspect="1" noMove="1" noResize="1" noEditPoints="1" noAdjustHandles="1" noChangeArrowheads="1" noChangeShapeType="1" noTextEdit="1"/>
              </p:cNvSpPr>
              <p:nvPr/>
            </p:nvSpPr>
            <p:spPr>
              <a:xfrm>
                <a:off x="7296507" y="3806699"/>
                <a:ext cx="2527808" cy="620234"/>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3130753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IMPORTANCIA DE MEDIR EL DESEMPEÑO</a:t>
            </a:r>
          </a:p>
        </p:txBody>
      </p:sp>
      <p:sp>
        <p:nvSpPr>
          <p:cNvPr id="3" name="Marcador de texto 2">
            <a:extLst>
              <a:ext uri="{FF2B5EF4-FFF2-40B4-BE49-F238E27FC236}">
                <a16:creationId xmlns:a16="http://schemas.microsoft.com/office/drawing/2014/main" id="{EFB90AB4-D228-4548-B072-726498212362}"/>
              </a:ext>
            </a:extLst>
          </p:cNvPr>
          <p:cNvSpPr>
            <a:spLocks noGrp="1"/>
          </p:cNvSpPr>
          <p:nvPr>
            <p:ph type="body" idx="1"/>
          </p:nvPr>
        </p:nvSpPr>
        <p:spPr>
          <a:xfrm>
            <a:off x="773309" y="2512533"/>
            <a:ext cx="5322691" cy="892048"/>
          </a:xfrm>
        </p:spPr>
        <p:txBody>
          <a:bodyPr rtlCol="0"/>
          <a:lstStyle/>
          <a:p>
            <a:pPr rtl="0"/>
            <a:r>
              <a:rPr lang="es-ES" dirty="0"/>
              <a:t>CUANTIFICACIÓN nos PERMITE:</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773309" y="3429000"/>
            <a:ext cx="5135881" cy="2586806"/>
          </a:xfrm>
        </p:spPr>
        <p:txBody>
          <a:bodyPr vert="horz" lIns="91440" tIns="45720" rIns="91440" bIns="45720" rtlCol="0" anchor="t">
            <a:normAutofit fontScale="92500" lnSpcReduction="20000"/>
          </a:bodyPr>
          <a:lstStyle/>
          <a:p>
            <a:pPr algn="just" rtl="0"/>
            <a:r>
              <a:rPr lang="es-ES" dirty="0"/>
              <a:t>Evaluar la eficacia de la estrategia de aprendizaje</a:t>
            </a:r>
          </a:p>
          <a:p>
            <a:pPr algn="just"/>
            <a:r>
              <a:rPr lang="es-ES" dirty="0"/>
              <a:t>Comparar el desempeño de diversos modelos</a:t>
            </a:r>
          </a:p>
          <a:p>
            <a:pPr algn="just" rtl="0"/>
            <a:r>
              <a:rPr lang="es-ES" dirty="0"/>
              <a:t>Evaluar qué tan bien está funcionando un modelo en términos de predicciones</a:t>
            </a:r>
          </a:p>
          <a:p>
            <a:pPr algn="just" rtl="0"/>
            <a:r>
              <a:rPr lang="es-ES" dirty="0"/>
              <a:t>Determinar si un modelo es útil para una tarea específica</a:t>
            </a:r>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2</a:t>
            </a:fld>
            <a:endParaRPr lang="es-ES"/>
          </a:p>
        </p:txBody>
      </p:sp>
      <p:pic>
        <p:nvPicPr>
          <p:cNvPr id="18" name="Imagen 17" descr="Una persona en frente de computadora&#10;&#10;Descripción generada automáticamente con confianza baja">
            <a:extLst>
              <a:ext uri="{FF2B5EF4-FFF2-40B4-BE49-F238E27FC236}">
                <a16:creationId xmlns:a16="http://schemas.microsoft.com/office/drawing/2014/main" id="{FE1FFA05-AFF5-17CA-95B6-C6EED0949C35}"/>
              </a:ext>
            </a:extLst>
          </p:cNvPr>
          <p:cNvPicPr>
            <a:picLocks noChangeAspect="1"/>
          </p:cNvPicPr>
          <p:nvPr/>
        </p:nvPicPr>
        <p:blipFill>
          <a:blip r:embed="rId3"/>
          <a:stretch>
            <a:fillRect/>
          </a:stretch>
        </p:blipFill>
        <p:spPr>
          <a:xfrm>
            <a:off x="6282811" y="2815560"/>
            <a:ext cx="5322693" cy="3041539"/>
          </a:xfrm>
          <a:prstGeom prst="rect">
            <a:avLst/>
          </a:prstGeom>
        </p:spPr>
      </p:pic>
    </p:spTree>
    <p:extLst>
      <p:ext uri="{BB962C8B-B14F-4D97-AF65-F5344CB8AC3E}">
        <p14:creationId xmlns:p14="http://schemas.microsoft.com/office/powerpoint/2010/main" val="25631196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12204" y="299085"/>
            <a:ext cx="10767592" cy="1700784"/>
          </a:xfrm>
        </p:spPr>
        <p:txBody>
          <a:bodyPr rtlCol="0" anchor="ctr">
            <a:normAutofit/>
          </a:bodyPr>
          <a:lstStyle/>
          <a:p>
            <a:pPr rtl="0"/>
            <a:r>
              <a:rPr lang="es-ES" sz="4800" dirty="0"/>
              <a:t>MÉTRICAS DE DESEMPEÑO VS. FUNCIONES DE PÉRDIDA</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quarter" idx="4"/>
          </p:nvPr>
        </p:nvSpPr>
        <p:spPr>
          <a:xfrm>
            <a:off x="6409944" y="3594538"/>
            <a:ext cx="4818888" cy="2586806"/>
          </a:xfrm>
        </p:spPr>
        <p:txBody>
          <a:bodyPr vert="horz" lIns="91440" tIns="45720" rIns="91440" bIns="45720" rtlCol="0">
            <a:normAutofit lnSpcReduction="10000"/>
          </a:bodyPr>
          <a:lstStyle/>
          <a:p>
            <a:pPr algn="just" rtl="0">
              <a:lnSpc>
                <a:spcPct val="91000"/>
              </a:lnSpc>
            </a:pPr>
            <a:r>
              <a:rPr lang="es-ES" sz="1700" dirty="0"/>
              <a:t>Medida de error de predicción del modelo que se utiliza principalmente durante el entrenamiento del modelo.</a:t>
            </a:r>
          </a:p>
          <a:p>
            <a:pPr algn="just">
              <a:lnSpc>
                <a:spcPct val="91000"/>
              </a:lnSpc>
            </a:pPr>
            <a:r>
              <a:rPr lang="es-ES" sz="1700" dirty="0"/>
              <a:t>Su objetivo es proporcionar una cuantificación de qué tan bien el modelo hace sus predicciones en comparación con los valores reales conocidos.</a:t>
            </a:r>
          </a:p>
          <a:p>
            <a:pPr algn="just">
              <a:lnSpc>
                <a:spcPct val="91000"/>
              </a:lnSpc>
            </a:pPr>
            <a:r>
              <a:rPr lang="es-ES" sz="1700" dirty="0"/>
              <a:t>Ejemplo de clasificación: </a:t>
            </a:r>
            <a:r>
              <a:rPr lang="es-ES" sz="1700" dirty="0" err="1"/>
              <a:t>binary</a:t>
            </a:r>
            <a:r>
              <a:rPr lang="es-ES" sz="1700" dirty="0"/>
              <a:t> </a:t>
            </a:r>
            <a:r>
              <a:rPr lang="es-ES" sz="1700" dirty="0" err="1"/>
              <a:t>cross-entropy</a:t>
            </a:r>
            <a:r>
              <a:rPr lang="es-ES" sz="1700" dirty="0"/>
              <a:t> </a:t>
            </a:r>
            <a:r>
              <a:rPr lang="es-ES" sz="1700" dirty="0" err="1"/>
              <a:t>loss</a:t>
            </a:r>
            <a:endParaRPr lang="es-ES" sz="1700" dirty="0"/>
          </a:p>
          <a:p>
            <a:pPr>
              <a:lnSpc>
                <a:spcPct val="91000"/>
              </a:lnSpc>
            </a:pPr>
            <a:endParaRPr lang="es-ES" sz="1700"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nchor="ctr">
            <a:normAutofit/>
          </a:bodyPr>
          <a:lstStyle/>
          <a:p>
            <a:pPr rtl="0">
              <a:spcAft>
                <a:spcPts val="600"/>
              </a:spcAft>
            </a:pPr>
            <a:r>
              <a:rPr lang="es-ES" dirty="0"/>
              <a:t>Fundamentos de MACHINE LEARNIGN PARA CCSS</a:t>
            </a:r>
            <a:endParaRPr lang="es-ES"/>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nchor="ctr">
            <a:normAutofit/>
          </a:bodyPr>
          <a:lstStyle/>
          <a:p>
            <a:pPr rtl="0">
              <a:spcAft>
                <a:spcPts val="600"/>
              </a:spcAft>
            </a:pPr>
            <a:r>
              <a:rPr lang="es-ES" dirty="0"/>
              <a:t>2024</a:t>
            </a:r>
            <a:endParaRPr lang="es-ES"/>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nchor="ctr">
            <a:normAutofit/>
          </a:bodyPr>
          <a:lstStyle/>
          <a:p>
            <a:pPr rtl="0">
              <a:spcAft>
                <a:spcPts val="600"/>
              </a:spcAft>
            </a:pPr>
            <a:fld id="{F97E8200-1950-409B-82E7-99938E7AE355}" type="slidenum">
              <a:rPr lang="es-ES" smtClean="0"/>
              <a:pPr rtl="0">
                <a:spcAft>
                  <a:spcPts val="600"/>
                </a:spcAft>
              </a:pPr>
              <a:t>3</a:t>
            </a:fld>
            <a:endParaRPr lang="es-ES"/>
          </a:p>
        </p:txBody>
      </p:sp>
      <p:sp>
        <p:nvSpPr>
          <p:cNvPr id="6" name="Text Placeholder 3">
            <a:extLst>
              <a:ext uri="{FF2B5EF4-FFF2-40B4-BE49-F238E27FC236}">
                <a16:creationId xmlns:a16="http://schemas.microsoft.com/office/drawing/2014/main" id="{A1699D36-7A56-F624-3A70-3107DC084AC3}"/>
              </a:ext>
            </a:extLst>
          </p:cNvPr>
          <p:cNvSpPr txBox="1">
            <a:spLocks/>
          </p:cNvSpPr>
          <p:nvPr/>
        </p:nvSpPr>
        <p:spPr>
          <a:xfrm>
            <a:off x="960120" y="2784468"/>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MÉTRICAS DE DESEMPEÑO</a:t>
            </a:r>
          </a:p>
        </p:txBody>
      </p:sp>
      <p:sp>
        <p:nvSpPr>
          <p:cNvPr id="12" name="Text Placeholder 3">
            <a:extLst>
              <a:ext uri="{FF2B5EF4-FFF2-40B4-BE49-F238E27FC236}">
                <a16:creationId xmlns:a16="http://schemas.microsoft.com/office/drawing/2014/main" id="{521589F2-4198-6FB1-AF8A-A193E87CAD55}"/>
              </a:ext>
            </a:extLst>
          </p:cNvPr>
          <p:cNvSpPr txBox="1">
            <a:spLocks/>
          </p:cNvSpPr>
          <p:nvPr/>
        </p:nvSpPr>
        <p:spPr>
          <a:xfrm>
            <a:off x="6812305" y="2784468"/>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FUNCIONES DE PÉRDIDA</a:t>
            </a:r>
          </a:p>
        </p:txBody>
      </p:sp>
      <p:sp>
        <p:nvSpPr>
          <p:cNvPr id="15" name="Marcador de contenido 3">
            <a:extLst>
              <a:ext uri="{FF2B5EF4-FFF2-40B4-BE49-F238E27FC236}">
                <a16:creationId xmlns:a16="http://schemas.microsoft.com/office/drawing/2014/main" id="{47FBD127-D586-CDAD-C76D-A2935884B9B0}"/>
              </a:ext>
            </a:extLst>
          </p:cNvPr>
          <p:cNvSpPr txBox="1">
            <a:spLocks/>
          </p:cNvSpPr>
          <p:nvPr/>
        </p:nvSpPr>
        <p:spPr>
          <a:xfrm>
            <a:off x="557758" y="3526314"/>
            <a:ext cx="4818888" cy="2586806"/>
          </a:xfrm>
          <a:prstGeom prst="rect">
            <a:avLst/>
          </a:prstGeom>
        </p:spPr>
        <p:txBody>
          <a:bodyPr vert="horz" lIns="91440" tIns="45720" rIns="91440" bIns="45720" rtlCol="0">
            <a:normAutofit/>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91000"/>
              </a:lnSpc>
            </a:pPr>
            <a:r>
              <a:rPr lang="es-ES" sz="1700" dirty="0"/>
              <a:t>Indicador que evalúa qué tan bien un modelo está cumpliendo su propósito en producción.</a:t>
            </a:r>
          </a:p>
          <a:p>
            <a:pPr algn="just">
              <a:lnSpc>
                <a:spcPct val="91000"/>
              </a:lnSpc>
            </a:pPr>
            <a:r>
              <a:rPr lang="es-ES" sz="1700" dirty="0"/>
              <a:t>Su objetivo es medir la eficacia del modelo en un entorno de producción</a:t>
            </a:r>
          </a:p>
          <a:p>
            <a:pPr algn="just">
              <a:lnSpc>
                <a:spcPct val="91000"/>
              </a:lnSpc>
            </a:pPr>
            <a:r>
              <a:rPr lang="es-ES" sz="1700" dirty="0"/>
              <a:t>Ejemplo de clasificación: </a:t>
            </a:r>
            <a:r>
              <a:rPr lang="es-ES" sz="1700" dirty="0" err="1"/>
              <a:t>accuracy</a:t>
            </a:r>
            <a:endParaRPr lang="es-ES" sz="1700" dirty="0"/>
          </a:p>
        </p:txBody>
      </p:sp>
    </p:spTree>
    <p:extLst>
      <p:ext uri="{BB962C8B-B14F-4D97-AF65-F5344CB8AC3E}">
        <p14:creationId xmlns:p14="http://schemas.microsoft.com/office/powerpoint/2010/main" val="1054171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12204" y="299085"/>
            <a:ext cx="10767592" cy="1700784"/>
          </a:xfrm>
        </p:spPr>
        <p:txBody>
          <a:bodyPr rtlCol="0" anchor="ctr">
            <a:normAutofit/>
          </a:bodyPr>
          <a:lstStyle/>
          <a:p>
            <a:pPr rtl="0"/>
            <a:r>
              <a:rPr lang="es-ES" sz="4800" dirty="0"/>
              <a:t>Diferencia entre métricas de clasificación y regresión</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quarter" idx="4"/>
          </p:nvPr>
        </p:nvSpPr>
        <p:spPr>
          <a:xfrm>
            <a:off x="6409944" y="3837772"/>
            <a:ext cx="4818888" cy="647480"/>
          </a:xfrm>
        </p:spPr>
        <p:txBody>
          <a:bodyPr vert="horz" lIns="91440" tIns="45720" rIns="91440" bIns="45720" rtlCol="0">
            <a:normAutofit/>
          </a:bodyPr>
          <a:lstStyle/>
          <a:p>
            <a:pPr rtl="0">
              <a:lnSpc>
                <a:spcPct val="91000"/>
              </a:lnSpc>
            </a:pPr>
            <a:r>
              <a:rPr lang="es-ES" sz="1700" dirty="0"/>
              <a:t>Objetivo: </a:t>
            </a:r>
            <a:r>
              <a:rPr lang="es-MX" sz="1600" dirty="0"/>
              <a:t>predecir un valor numérico continuo (por ejemplo, el precio de una casa).</a:t>
            </a:r>
            <a:endParaRPr lang="es-ES" sz="1700" dirty="0"/>
          </a:p>
          <a:p>
            <a:pPr>
              <a:lnSpc>
                <a:spcPct val="91000"/>
              </a:lnSpc>
            </a:pPr>
            <a:endParaRPr lang="es-ES" sz="1700"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nchor="ctr">
            <a:normAutofit/>
          </a:bodyPr>
          <a:lstStyle/>
          <a:p>
            <a:pPr rtl="0">
              <a:spcAft>
                <a:spcPts val="600"/>
              </a:spcAft>
            </a:pPr>
            <a:r>
              <a:rPr lang="es-ES" dirty="0"/>
              <a:t>Fundamentos de MACHINE LEARNIGN PARA CCSS</a:t>
            </a:r>
            <a:endParaRPr lang="es-ES"/>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nchor="ctr">
            <a:normAutofit/>
          </a:bodyPr>
          <a:lstStyle/>
          <a:p>
            <a:pPr rtl="0">
              <a:spcAft>
                <a:spcPts val="600"/>
              </a:spcAft>
            </a:pPr>
            <a:r>
              <a:rPr lang="es-ES" dirty="0"/>
              <a:t>2024</a:t>
            </a:r>
            <a:endParaRPr lang="es-ES"/>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nchor="ctr">
            <a:normAutofit/>
          </a:bodyPr>
          <a:lstStyle/>
          <a:p>
            <a:pPr rtl="0">
              <a:spcAft>
                <a:spcPts val="600"/>
              </a:spcAft>
            </a:pPr>
            <a:fld id="{F97E8200-1950-409B-82E7-99938E7AE355}" type="slidenum">
              <a:rPr lang="es-ES" smtClean="0"/>
              <a:pPr rtl="0">
                <a:spcAft>
                  <a:spcPts val="600"/>
                </a:spcAft>
              </a:pPr>
              <a:t>4</a:t>
            </a:fld>
            <a:endParaRPr lang="es-ES"/>
          </a:p>
        </p:txBody>
      </p:sp>
      <p:sp>
        <p:nvSpPr>
          <p:cNvPr id="6" name="Text Placeholder 3">
            <a:extLst>
              <a:ext uri="{FF2B5EF4-FFF2-40B4-BE49-F238E27FC236}">
                <a16:creationId xmlns:a16="http://schemas.microsoft.com/office/drawing/2014/main" id="{A1699D36-7A56-F624-3A70-3107DC084AC3}"/>
              </a:ext>
            </a:extLst>
          </p:cNvPr>
          <p:cNvSpPr txBox="1">
            <a:spLocks/>
          </p:cNvSpPr>
          <p:nvPr/>
        </p:nvSpPr>
        <p:spPr>
          <a:xfrm>
            <a:off x="960120" y="3027702"/>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CLASIFICACIÓN</a:t>
            </a:r>
          </a:p>
        </p:txBody>
      </p:sp>
      <p:sp>
        <p:nvSpPr>
          <p:cNvPr id="12" name="Text Placeholder 3">
            <a:extLst>
              <a:ext uri="{FF2B5EF4-FFF2-40B4-BE49-F238E27FC236}">
                <a16:creationId xmlns:a16="http://schemas.microsoft.com/office/drawing/2014/main" id="{521589F2-4198-6FB1-AF8A-A193E87CAD55}"/>
              </a:ext>
            </a:extLst>
          </p:cNvPr>
          <p:cNvSpPr txBox="1">
            <a:spLocks/>
          </p:cNvSpPr>
          <p:nvPr/>
        </p:nvSpPr>
        <p:spPr>
          <a:xfrm>
            <a:off x="6812305" y="3027702"/>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REGRESIÓN</a:t>
            </a:r>
          </a:p>
        </p:txBody>
      </p:sp>
      <p:sp>
        <p:nvSpPr>
          <p:cNvPr id="15" name="Marcador de contenido 3">
            <a:extLst>
              <a:ext uri="{FF2B5EF4-FFF2-40B4-BE49-F238E27FC236}">
                <a16:creationId xmlns:a16="http://schemas.microsoft.com/office/drawing/2014/main" id="{47FBD127-D586-CDAD-C76D-A2935884B9B0}"/>
              </a:ext>
            </a:extLst>
          </p:cNvPr>
          <p:cNvSpPr txBox="1">
            <a:spLocks/>
          </p:cNvSpPr>
          <p:nvPr/>
        </p:nvSpPr>
        <p:spPr>
          <a:xfrm>
            <a:off x="557758" y="3769548"/>
            <a:ext cx="4818888" cy="647480"/>
          </a:xfrm>
          <a:prstGeom prst="rect">
            <a:avLst/>
          </a:prstGeom>
        </p:spPr>
        <p:txBody>
          <a:bodyPr vert="horz" lIns="91440" tIns="45720" rIns="91440" bIns="45720" rtlCol="0">
            <a:normAutofit/>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91000"/>
              </a:lnSpc>
            </a:pPr>
            <a:r>
              <a:rPr lang="es-ES" sz="1700" dirty="0"/>
              <a:t>Objetivo: </a:t>
            </a:r>
            <a:r>
              <a:rPr lang="es-PE" sz="1600" dirty="0"/>
              <a:t>asignar instancias a categorías específicas (por ejemplo, 'spam' o 'no spam').</a:t>
            </a:r>
            <a:endParaRPr lang="es-ES" sz="1700" dirty="0"/>
          </a:p>
        </p:txBody>
      </p:sp>
    </p:spTree>
    <p:extLst>
      <p:ext uri="{BB962C8B-B14F-4D97-AF65-F5344CB8AC3E}">
        <p14:creationId xmlns:p14="http://schemas.microsoft.com/office/powerpoint/2010/main" val="3242042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60295B-54B9-4937-90E3-BAB9CE69E30B}"/>
              </a:ext>
            </a:extLst>
          </p:cNvPr>
          <p:cNvSpPr>
            <a:spLocks noGrp="1"/>
          </p:cNvSpPr>
          <p:nvPr>
            <p:ph type="title"/>
          </p:nvPr>
        </p:nvSpPr>
        <p:spPr>
          <a:xfrm>
            <a:off x="960120" y="768096"/>
            <a:ext cx="10268712" cy="3136392"/>
          </a:xfrm>
        </p:spPr>
        <p:txBody>
          <a:bodyPr rtlCol="0">
            <a:normAutofit/>
          </a:bodyPr>
          <a:lstStyle/>
          <a:p>
            <a:pPr rtl="0"/>
            <a:r>
              <a:rPr lang="es-ES" sz="5400" dirty="0"/>
              <a:t>MÉTRICAS DE CLASIFICACIÓN </a:t>
            </a:r>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CONFUSION Matrix</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773309" y="2891413"/>
            <a:ext cx="5322691" cy="3007942"/>
          </a:xfrm>
        </p:spPr>
        <p:txBody>
          <a:bodyPr vert="horz" lIns="91440" tIns="45720" rIns="91440" bIns="45720" rtlCol="0" anchor="t">
            <a:normAutofit fontScale="70000" lnSpcReduction="20000"/>
          </a:bodyPr>
          <a:lstStyle/>
          <a:p>
            <a:pPr marL="0" indent="0" algn="just" rtl="0">
              <a:buNone/>
            </a:pPr>
            <a:r>
              <a:rPr lang="es-MX" dirty="0"/>
              <a:t>Es una tabla que compara las predicciones del modelo con los valores reales para cada clase.</a:t>
            </a:r>
          </a:p>
          <a:p>
            <a:pPr marL="0" indent="0" algn="just" rtl="0">
              <a:buNone/>
            </a:pPr>
            <a:r>
              <a:rPr lang="es-MX" dirty="0"/>
              <a:t>Divide los resultados en:</a:t>
            </a:r>
          </a:p>
          <a:p>
            <a:pPr algn="just"/>
            <a:r>
              <a:rPr lang="es-MX" dirty="0"/>
              <a:t>Verdaderos positivos (TP)</a:t>
            </a:r>
          </a:p>
          <a:p>
            <a:pPr algn="just"/>
            <a:r>
              <a:rPr lang="es-MX" dirty="0"/>
              <a:t>Verdaderos negativos (TN)</a:t>
            </a:r>
          </a:p>
          <a:p>
            <a:pPr algn="just"/>
            <a:r>
              <a:rPr lang="es-MX" dirty="0"/>
              <a:t>Falsos positivos (FP) </a:t>
            </a:r>
          </a:p>
          <a:p>
            <a:pPr algn="just"/>
            <a:r>
              <a:rPr lang="es-MX" dirty="0"/>
              <a:t>Falsos negativos (FN)</a:t>
            </a:r>
          </a:p>
          <a:p>
            <a:pPr marL="0" indent="0" algn="just">
              <a:buNone/>
            </a:pPr>
            <a:r>
              <a:rPr lang="es-MX" dirty="0"/>
              <a:t>No es una métrica de desempeño en sí misma (dado que no resume el desempeño en un solo valor), sino una herramienta de evaluación que permite estimar métricas.</a:t>
            </a:r>
          </a:p>
          <a:p>
            <a:pPr algn="just"/>
            <a:endParaRPr lang="es-MX" dirty="0"/>
          </a:p>
          <a:p>
            <a:pPr algn="just"/>
            <a:endParaRPr lang="es-MX" dirty="0"/>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6</a:t>
            </a:fld>
            <a:endParaRPr lang="es-ES"/>
          </a:p>
        </p:txBody>
      </p:sp>
      <p:pic>
        <p:nvPicPr>
          <p:cNvPr id="3" name="Imagen 2">
            <a:extLst>
              <a:ext uri="{FF2B5EF4-FFF2-40B4-BE49-F238E27FC236}">
                <a16:creationId xmlns:a16="http://schemas.microsoft.com/office/drawing/2014/main" id="{733FF47B-9E90-1905-D1D4-B4AC370985DC}"/>
              </a:ext>
            </a:extLst>
          </p:cNvPr>
          <p:cNvPicPr>
            <a:picLocks noChangeAspect="1"/>
          </p:cNvPicPr>
          <p:nvPr/>
        </p:nvPicPr>
        <p:blipFill>
          <a:blip r:embed="rId3"/>
          <a:stretch>
            <a:fillRect/>
          </a:stretch>
        </p:blipFill>
        <p:spPr>
          <a:xfrm>
            <a:off x="6608577" y="3036407"/>
            <a:ext cx="5322691" cy="2995574"/>
          </a:xfrm>
          <a:prstGeom prst="rect">
            <a:avLst/>
          </a:prstGeom>
        </p:spPr>
      </p:pic>
    </p:spTree>
    <p:extLst>
      <p:ext uri="{BB962C8B-B14F-4D97-AF65-F5344CB8AC3E}">
        <p14:creationId xmlns:p14="http://schemas.microsoft.com/office/powerpoint/2010/main" val="1954468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ACCURACY</a:t>
            </a:r>
          </a:p>
        </p:txBody>
      </p:sp>
      <p:sp>
        <p:nvSpPr>
          <p:cNvPr id="4" name="Marcador de contenido 3">
            <a:extLst>
              <a:ext uri="{FF2B5EF4-FFF2-40B4-BE49-F238E27FC236}">
                <a16:creationId xmlns:a16="http://schemas.microsoft.com/office/drawing/2014/main" id="{950677C9-3E42-427F-93B8-526692906471}"/>
              </a:ext>
            </a:extLst>
          </p:cNvPr>
          <p:cNvSpPr>
            <a:spLocks noGrp="1"/>
          </p:cNvSpPr>
          <p:nvPr>
            <p:ph sz="half" idx="2"/>
          </p:nvPr>
        </p:nvSpPr>
        <p:spPr>
          <a:xfrm>
            <a:off x="773309" y="3984754"/>
            <a:ext cx="5135881" cy="821257"/>
          </a:xfrm>
        </p:spPr>
        <p:txBody>
          <a:bodyPr vert="horz" lIns="91440" tIns="45720" rIns="91440" bIns="45720" rtlCol="0" anchor="t">
            <a:normAutofit/>
          </a:bodyPr>
          <a:lstStyle/>
          <a:p>
            <a:pPr marL="0" indent="0" algn="just" rtl="0">
              <a:buNone/>
            </a:pPr>
            <a:r>
              <a:rPr lang="es-ES" dirty="0"/>
              <a:t>Mide el porcentaje de predicciones correctas sobre el total de observaciones.</a:t>
            </a:r>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7</a:t>
            </a:fld>
            <a:endParaRPr lang="es-ES"/>
          </a:p>
        </p:txBody>
      </p:sp>
      <mc:AlternateContent xmlns:mc="http://schemas.openxmlformats.org/markup-compatibility/2006">
        <mc:Choice xmlns:a14="http://schemas.microsoft.com/office/drawing/2010/main" Requires="a14">
          <p:sp>
            <p:nvSpPr>
              <p:cNvPr id="10" name="CuadroTexto 9">
                <a:extLst>
                  <a:ext uri="{FF2B5EF4-FFF2-40B4-BE49-F238E27FC236}">
                    <a16:creationId xmlns:a16="http://schemas.microsoft.com/office/drawing/2014/main" id="{AEF237F8-7871-330C-3BB0-35D5E82A9F3D}"/>
                  </a:ext>
                </a:extLst>
              </p:cNvPr>
              <p:cNvSpPr txBox="1"/>
              <p:nvPr/>
            </p:nvSpPr>
            <p:spPr>
              <a:xfrm>
                <a:off x="7119526" y="4133805"/>
                <a:ext cx="3407279" cy="52315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𝐴𝑐𝑐𝑢𝑟𝑎𝑐𝑦</m:t>
                      </m:r>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𝑇𝑃</m:t>
                          </m:r>
                          <m:r>
                            <a:rPr lang="es-MX" b="0" i="1" smtClean="0">
                              <a:latin typeface="Cambria Math" panose="02040503050406030204" pitchFamily="18" charset="0"/>
                            </a:rPr>
                            <m:t>+</m:t>
                          </m:r>
                          <m:r>
                            <a:rPr lang="es-MX" b="0" i="1" smtClean="0">
                              <a:latin typeface="Cambria Math" panose="02040503050406030204" pitchFamily="18" charset="0"/>
                            </a:rPr>
                            <m:t>𝑇𝑁</m:t>
                          </m:r>
                        </m:num>
                        <m:den>
                          <m:r>
                            <a:rPr lang="es-MX" b="0" i="1" smtClean="0">
                              <a:latin typeface="Cambria Math" panose="02040503050406030204" pitchFamily="18" charset="0"/>
                            </a:rPr>
                            <m:t>𝑇𝑃</m:t>
                          </m:r>
                          <m:r>
                            <a:rPr lang="es-MX" b="0" i="1" smtClean="0">
                              <a:latin typeface="Cambria Math" panose="02040503050406030204" pitchFamily="18" charset="0"/>
                            </a:rPr>
                            <m:t>+</m:t>
                          </m:r>
                          <m:r>
                            <a:rPr lang="es-MX" b="0" i="1" smtClean="0">
                              <a:latin typeface="Cambria Math" panose="02040503050406030204" pitchFamily="18" charset="0"/>
                            </a:rPr>
                            <m:t>𝑇𝑁</m:t>
                          </m:r>
                          <m:r>
                            <a:rPr lang="es-MX" b="0" i="1" smtClean="0">
                              <a:latin typeface="Cambria Math" panose="02040503050406030204" pitchFamily="18" charset="0"/>
                            </a:rPr>
                            <m:t>+</m:t>
                          </m:r>
                          <m:r>
                            <a:rPr lang="es-MX" b="0" i="1" smtClean="0">
                              <a:latin typeface="Cambria Math" panose="02040503050406030204" pitchFamily="18" charset="0"/>
                            </a:rPr>
                            <m:t>𝐹𝑃</m:t>
                          </m:r>
                          <m:r>
                            <a:rPr lang="es-MX" b="0" i="1" smtClean="0">
                              <a:latin typeface="Cambria Math" panose="02040503050406030204" pitchFamily="18" charset="0"/>
                            </a:rPr>
                            <m:t>+</m:t>
                          </m:r>
                          <m:r>
                            <a:rPr lang="es-MX" b="0" i="1" smtClean="0">
                              <a:latin typeface="Cambria Math" panose="02040503050406030204" pitchFamily="18" charset="0"/>
                            </a:rPr>
                            <m:t>𝐹𝑁</m:t>
                          </m:r>
                        </m:den>
                      </m:f>
                    </m:oMath>
                  </m:oMathPara>
                </a14:m>
                <a:endParaRPr lang="es-PE" dirty="0"/>
              </a:p>
            </p:txBody>
          </p:sp>
        </mc:Choice>
        <mc:Fallback>
          <p:sp>
            <p:nvSpPr>
              <p:cNvPr id="10" name="CuadroTexto 9">
                <a:extLst>
                  <a:ext uri="{FF2B5EF4-FFF2-40B4-BE49-F238E27FC236}">
                    <a16:creationId xmlns:a16="http://schemas.microsoft.com/office/drawing/2014/main" id="{AEF237F8-7871-330C-3BB0-35D5E82A9F3D}"/>
                  </a:ext>
                </a:extLst>
              </p:cNvPr>
              <p:cNvSpPr txBox="1">
                <a:spLocks noRot="1" noChangeAspect="1" noMove="1" noResize="1" noEditPoints="1" noAdjustHandles="1" noChangeArrowheads="1" noChangeShapeType="1" noTextEdit="1"/>
              </p:cNvSpPr>
              <p:nvPr/>
            </p:nvSpPr>
            <p:spPr>
              <a:xfrm>
                <a:off x="7119526" y="4133805"/>
                <a:ext cx="3407279" cy="523157"/>
              </a:xfrm>
              <a:prstGeom prst="rect">
                <a:avLst/>
              </a:prstGeom>
              <a:blipFill>
                <a:blip r:embed="rId3"/>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2175124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PRECISION Y RECALL</a:t>
            </a:r>
          </a:p>
        </p:txBody>
      </p:sp>
      <p:sp>
        <p:nvSpPr>
          <p:cNvPr id="8" name="Marcador de pie de página 8">
            <a:extLst>
              <a:ext uri="{FF2B5EF4-FFF2-40B4-BE49-F238E27FC236}">
                <a16:creationId xmlns:a16="http://schemas.microsoft.com/office/drawing/2014/main" id="{B67120C1-6A9D-44FA-9A16-F092E488175C}"/>
              </a:ext>
            </a:extLst>
          </p:cNvPr>
          <p:cNvSpPr>
            <a:spLocks noGrp="1"/>
          </p:cNvSpPr>
          <p:nvPr>
            <p:ph type="ftr" sz="quarter" idx="11"/>
          </p:nvPr>
        </p:nvSpPr>
        <p:spPr>
          <a:xfrm>
            <a:off x="960120" y="6356350"/>
            <a:ext cx="3593407" cy="365125"/>
          </a:xfrm>
        </p:spPr>
        <p:txBody>
          <a:bodyPr rtlCol="0"/>
          <a:lstStyle/>
          <a:p>
            <a:pPr rtl="0"/>
            <a:r>
              <a:rPr lang="es-ES" dirty="0"/>
              <a:t>Fundamentos de MACHINE LEARNIGN PARA CCSS</a:t>
            </a:r>
          </a:p>
        </p:txBody>
      </p:sp>
      <p:sp>
        <p:nvSpPr>
          <p:cNvPr id="7" name="Marcador de fecha 7">
            <a:extLst>
              <a:ext uri="{FF2B5EF4-FFF2-40B4-BE49-F238E27FC236}">
                <a16:creationId xmlns:a16="http://schemas.microsoft.com/office/drawing/2014/main" id="{85BB0149-5446-495F-8B82-4AD0DE6CAFE2}"/>
              </a:ext>
            </a:extLst>
          </p:cNvPr>
          <p:cNvSpPr>
            <a:spLocks noGrp="1"/>
          </p:cNvSpPr>
          <p:nvPr>
            <p:ph type="dt" sz="half" idx="10"/>
          </p:nvPr>
        </p:nvSpPr>
        <p:spPr>
          <a:xfrm>
            <a:off x="4477512" y="6356350"/>
            <a:ext cx="3236976" cy="365125"/>
          </a:xfrm>
        </p:spPr>
        <p:txBody>
          <a:bodyPr rtlCol="0"/>
          <a:lstStyle/>
          <a:p>
            <a:pPr rtl="0"/>
            <a:r>
              <a:rPr lang="es-ES" dirty="0"/>
              <a:t>2024</a:t>
            </a:r>
          </a:p>
        </p:txBody>
      </p:sp>
      <p:sp>
        <p:nvSpPr>
          <p:cNvPr id="9" name="Marcador de número de diapositiva 9">
            <a:extLst>
              <a:ext uri="{FF2B5EF4-FFF2-40B4-BE49-F238E27FC236}">
                <a16:creationId xmlns:a16="http://schemas.microsoft.com/office/drawing/2014/main" id="{CC302B43-8755-4B25-A036-68EFC8791204}"/>
              </a:ext>
            </a:extLst>
          </p:cNvPr>
          <p:cNvSpPr>
            <a:spLocks noGrp="1"/>
          </p:cNvSpPr>
          <p:nvPr>
            <p:ph type="sldNum" sz="quarter" idx="12"/>
          </p:nvPr>
        </p:nvSpPr>
        <p:spPr>
          <a:xfrm>
            <a:off x="10296144" y="6356350"/>
            <a:ext cx="932688" cy="365125"/>
          </a:xfrm>
        </p:spPr>
        <p:txBody>
          <a:bodyPr rtlCol="0"/>
          <a:lstStyle/>
          <a:p>
            <a:pPr rtl="0"/>
            <a:fld id="{F97E8200-1950-409B-82E7-99938E7AE355}" type="slidenum">
              <a:rPr lang="es-ES" smtClean="0"/>
              <a:pPr rtl="0"/>
              <a:t>8</a:t>
            </a:fld>
            <a:endParaRPr lang="es-ES"/>
          </a:p>
        </p:txBody>
      </p:sp>
      <p:sp>
        <p:nvSpPr>
          <p:cNvPr id="6" name="Marcador de contenido 3">
            <a:extLst>
              <a:ext uri="{FF2B5EF4-FFF2-40B4-BE49-F238E27FC236}">
                <a16:creationId xmlns:a16="http://schemas.microsoft.com/office/drawing/2014/main" id="{8F267629-BF83-FFC2-6DAD-EA1E21703FF8}"/>
              </a:ext>
            </a:extLst>
          </p:cNvPr>
          <p:cNvSpPr>
            <a:spLocks noGrp="1"/>
          </p:cNvSpPr>
          <p:nvPr>
            <p:ph sz="quarter" idx="4"/>
          </p:nvPr>
        </p:nvSpPr>
        <p:spPr>
          <a:xfrm>
            <a:off x="6409944" y="3837771"/>
            <a:ext cx="4818888" cy="1553171"/>
          </a:xfrm>
        </p:spPr>
        <p:txBody>
          <a:bodyPr vert="horz" lIns="91440" tIns="45720" rIns="91440" bIns="45720" rtlCol="0">
            <a:normAutofit fontScale="77500" lnSpcReduction="20000"/>
          </a:bodyPr>
          <a:lstStyle/>
          <a:p>
            <a:pPr algn="just" rtl="0">
              <a:lnSpc>
                <a:spcPct val="91000"/>
              </a:lnSpc>
            </a:pPr>
            <a:r>
              <a:rPr lang="es-MX" sz="1900" dirty="0"/>
              <a:t>Mide la proporción de verdaderos positivos (TP) sobre todos los casos que son realmente positivos (TP + FN).</a:t>
            </a:r>
          </a:p>
          <a:p>
            <a:pPr algn="just">
              <a:lnSpc>
                <a:spcPct val="91000"/>
              </a:lnSpc>
            </a:pPr>
            <a:r>
              <a:rPr lang="es-ES" sz="1900" dirty="0"/>
              <a:t>Indica </a:t>
            </a:r>
            <a:r>
              <a:rPr lang="es-MX" sz="1900" dirty="0"/>
              <a:t>qué tan bien el modelo identifica todos los ejemplos positivos</a:t>
            </a:r>
            <a:r>
              <a:rPr lang="es-ES" sz="1900" dirty="0"/>
              <a:t>.</a:t>
            </a:r>
          </a:p>
          <a:p>
            <a:pPr algn="just">
              <a:lnSpc>
                <a:spcPct val="91000"/>
              </a:lnSpc>
            </a:pPr>
            <a:r>
              <a:rPr lang="es-ES" sz="1900" dirty="0"/>
              <a:t>Útil para minimizar FN.</a:t>
            </a:r>
          </a:p>
          <a:p>
            <a:pPr rtl="0">
              <a:lnSpc>
                <a:spcPct val="91000"/>
              </a:lnSpc>
            </a:pPr>
            <a:endParaRPr lang="es-ES" sz="1700" dirty="0"/>
          </a:p>
        </p:txBody>
      </p:sp>
      <p:sp>
        <p:nvSpPr>
          <p:cNvPr id="11" name="Text Placeholder 3">
            <a:extLst>
              <a:ext uri="{FF2B5EF4-FFF2-40B4-BE49-F238E27FC236}">
                <a16:creationId xmlns:a16="http://schemas.microsoft.com/office/drawing/2014/main" id="{EB9076A8-B537-C39A-4487-66CFE23D86C6}"/>
              </a:ext>
            </a:extLst>
          </p:cNvPr>
          <p:cNvSpPr txBox="1">
            <a:spLocks/>
          </p:cNvSpPr>
          <p:nvPr/>
        </p:nvSpPr>
        <p:spPr>
          <a:xfrm>
            <a:off x="960120" y="3027702"/>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PRECISION</a:t>
            </a:r>
          </a:p>
        </p:txBody>
      </p:sp>
      <p:sp>
        <p:nvSpPr>
          <p:cNvPr id="12" name="Text Placeholder 3">
            <a:extLst>
              <a:ext uri="{FF2B5EF4-FFF2-40B4-BE49-F238E27FC236}">
                <a16:creationId xmlns:a16="http://schemas.microsoft.com/office/drawing/2014/main" id="{4EC3E83C-CD02-09EC-0111-F0091F1CF017}"/>
              </a:ext>
            </a:extLst>
          </p:cNvPr>
          <p:cNvSpPr txBox="1">
            <a:spLocks/>
          </p:cNvSpPr>
          <p:nvPr/>
        </p:nvSpPr>
        <p:spPr>
          <a:xfrm>
            <a:off x="6812305" y="3027702"/>
            <a:ext cx="4416526" cy="498616"/>
          </a:xfrm>
          <a:prstGeom prst="rect">
            <a:avLst/>
          </a:prstGeom>
          <a:solidFill>
            <a:schemeClr val="tx1"/>
          </a:solidFill>
        </p:spPr>
        <p:txBody>
          <a:bodyPr vert="horz" lIns="180000" tIns="36000" rIns="0" bIns="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spc="-150">
                <a:solidFill>
                  <a:schemeClr val="bg1"/>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latin typeface="Arial Narrow" panose="020B0606020202030204" pitchFamily="34" charset="0"/>
              </a:rPr>
              <a:t>RECALL</a:t>
            </a:r>
          </a:p>
        </p:txBody>
      </p:sp>
      <p:sp>
        <p:nvSpPr>
          <p:cNvPr id="13" name="Marcador de contenido 3">
            <a:extLst>
              <a:ext uri="{FF2B5EF4-FFF2-40B4-BE49-F238E27FC236}">
                <a16:creationId xmlns:a16="http://schemas.microsoft.com/office/drawing/2014/main" id="{66AA2117-7860-4572-37AD-914776541913}"/>
              </a:ext>
            </a:extLst>
          </p:cNvPr>
          <p:cNvSpPr txBox="1">
            <a:spLocks/>
          </p:cNvSpPr>
          <p:nvPr/>
        </p:nvSpPr>
        <p:spPr>
          <a:xfrm>
            <a:off x="557758" y="3769547"/>
            <a:ext cx="4818888" cy="1621396"/>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lnSpc>
                <a:spcPct val="101000"/>
              </a:lnSpc>
              <a:spcBef>
                <a:spcPts val="700"/>
              </a:spcBef>
              <a:spcAft>
                <a:spcPts val="700"/>
              </a:spcAft>
              <a:buFont typeface="Arial" panose="020B0604020202020204" pitchFamily="34" charset="0"/>
              <a:buChar char="•"/>
              <a:defRPr sz="20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2pPr>
            <a:lvl3pPr marL="56007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400" kern="1200" spc="50" baseline="0">
                <a:solidFill>
                  <a:schemeClr val="tx1"/>
                </a:solidFill>
                <a:latin typeface="+mn-lt"/>
                <a:ea typeface="+mn-ea"/>
                <a:cs typeface="+mn-cs"/>
              </a:defRPr>
            </a:lvl4pPr>
            <a:lvl5pPr marL="880110" indent="-285750" algn="l" defTabSz="914400" rtl="0" eaLnBrk="1" latinLnBrk="0" hangingPunct="1">
              <a:lnSpc>
                <a:spcPct val="101000"/>
              </a:lnSpc>
              <a:spcBef>
                <a:spcPts val="400"/>
              </a:spcBef>
              <a:spcAft>
                <a:spcPts val="400"/>
              </a:spcAft>
              <a:buFont typeface="Arial" panose="020B0604020202020204" pitchFamily="34" charset="0"/>
              <a:buChar char="•"/>
              <a:defRPr sz="14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91000"/>
              </a:lnSpc>
            </a:pPr>
            <a:r>
              <a:rPr lang="es-MX" sz="1700" dirty="0"/>
              <a:t>Mide la proporción de TP sobre todos los ejemplos que el modelo predijo como positivos (TP + FP). </a:t>
            </a:r>
          </a:p>
          <a:p>
            <a:pPr algn="just">
              <a:lnSpc>
                <a:spcPct val="91000"/>
              </a:lnSpc>
            </a:pPr>
            <a:r>
              <a:rPr lang="es-ES" sz="1700" dirty="0"/>
              <a:t>Indica qué tan preciso es el modelo cuando predice una clase positiva.</a:t>
            </a:r>
          </a:p>
          <a:p>
            <a:pPr algn="just">
              <a:lnSpc>
                <a:spcPct val="91000"/>
              </a:lnSpc>
            </a:pPr>
            <a:r>
              <a:rPr lang="es-ES" sz="1700" dirty="0"/>
              <a:t>Útil para minimizar FP.</a:t>
            </a:r>
          </a:p>
        </p:txBody>
      </p:sp>
      <mc:AlternateContent xmlns:mc="http://schemas.openxmlformats.org/markup-compatibility/2006">
        <mc:Choice xmlns:a14="http://schemas.microsoft.com/office/drawing/2010/main" Requires="a14">
          <p:sp>
            <p:nvSpPr>
              <p:cNvPr id="14" name="CuadroTexto 13">
                <a:extLst>
                  <a:ext uri="{FF2B5EF4-FFF2-40B4-BE49-F238E27FC236}">
                    <a16:creationId xmlns:a16="http://schemas.microsoft.com/office/drawing/2014/main" id="{F5D0E61C-D494-E0B3-5F82-04DA53C8F3BE}"/>
                  </a:ext>
                </a:extLst>
              </p:cNvPr>
              <p:cNvSpPr txBox="1"/>
              <p:nvPr/>
            </p:nvSpPr>
            <p:spPr>
              <a:xfrm>
                <a:off x="1632701" y="5612068"/>
                <a:ext cx="2248244" cy="52315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𝑃𝑟𝑒𝑐𝑖𝑠𝑖𝑜𝑛</m:t>
                      </m:r>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𝑇𝑃</m:t>
                          </m:r>
                        </m:num>
                        <m:den>
                          <m:r>
                            <a:rPr lang="es-MX" b="0" i="1" smtClean="0">
                              <a:latin typeface="Cambria Math" panose="02040503050406030204" pitchFamily="18" charset="0"/>
                            </a:rPr>
                            <m:t>𝑇𝑃</m:t>
                          </m:r>
                          <m:r>
                            <a:rPr lang="es-MX" b="0" i="1" smtClean="0">
                              <a:latin typeface="Cambria Math" panose="02040503050406030204" pitchFamily="18" charset="0"/>
                            </a:rPr>
                            <m:t>+</m:t>
                          </m:r>
                          <m:r>
                            <a:rPr lang="es-MX" b="0" i="1" smtClean="0">
                              <a:latin typeface="Cambria Math" panose="02040503050406030204" pitchFamily="18" charset="0"/>
                            </a:rPr>
                            <m:t>𝐹𝑃</m:t>
                          </m:r>
                        </m:den>
                      </m:f>
                    </m:oMath>
                  </m:oMathPara>
                </a14:m>
                <a:endParaRPr lang="es-PE" dirty="0"/>
              </a:p>
            </p:txBody>
          </p:sp>
        </mc:Choice>
        <mc:Fallback>
          <p:sp>
            <p:nvSpPr>
              <p:cNvPr id="14" name="CuadroTexto 13">
                <a:extLst>
                  <a:ext uri="{FF2B5EF4-FFF2-40B4-BE49-F238E27FC236}">
                    <a16:creationId xmlns:a16="http://schemas.microsoft.com/office/drawing/2014/main" id="{F5D0E61C-D494-E0B3-5F82-04DA53C8F3BE}"/>
                  </a:ext>
                </a:extLst>
              </p:cNvPr>
              <p:cNvSpPr txBox="1">
                <a:spLocks noRot="1" noChangeAspect="1" noMove="1" noResize="1" noEditPoints="1" noAdjustHandles="1" noChangeArrowheads="1" noChangeShapeType="1" noTextEdit="1"/>
              </p:cNvSpPr>
              <p:nvPr/>
            </p:nvSpPr>
            <p:spPr>
              <a:xfrm>
                <a:off x="1632701" y="5612068"/>
                <a:ext cx="2248244" cy="523157"/>
              </a:xfrm>
              <a:prstGeom prst="rect">
                <a:avLst/>
              </a:prstGeom>
              <a:blipFill>
                <a:blip r:embed="rId3"/>
                <a:stretch>
                  <a:fillRect/>
                </a:stretch>
              </a:blipFill>
            </p:spPr>
            <p:txBody>
              <a:bodyPr/>
              <a:lstStyle/>
              <a:p>
                <a:r>
                  <a:rPr lang="es-PE">
                    <a:noFill/>
                  </a:rPr>
                  <a:t> </a:t>
                </a:r>
              </a:p>
            </p:txBody>
          </p:sp>
        </mc:Fallback>
      </mc:AlternateContent>
      <mc:AlternateContent xmlns:mc="http://schemas.openxmlformats.org/markup-compatibility/2006">
        <mc:Choice xmlns:a14="http://schemas.microsoft.com/office/drawing/2010/main" Requires="a14">
          <p:sp>
            <p:nvSpPr>
              <p:cNvPr id="15" name="CuadroTexto 14">
                <a:extLst>
                  <a:ext uri="{FF2B5EF4-FFF2-40B4-BE49-F238E27FC236}">
                    <a16:creationId xmlns:a16="http://schemas.microsoft.com/office/drawing/2014/main" id="{E04A2D44-CCA7-3CD4-71EE-DD513E4936C3}"/>
                  </a:ext>
                </a:extLst>
              </p:cNvPr>
              <p:cNvSpPr txBox="1"/>
              <p:nvPr/>
            </p:nvSpPr>
            <p:spPr>
              <a:xfrm>
                <a:off x="7805098" y="5612067"/>
                <a:ext cx="1934184" cy="523157"/>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s-MX" b="0" i="1" smtClean="0">
                          <a:latin typeface="Cambria Math" panose="02040503050406030204" pitchFamily="18" charset="0"/>
                        </a:rPr>
                        <m:t>𝑅𝑒𝑐𝑎𝑙𝑙</m:t>
                      </m:r>
                      <m:r>
                        <a:rPr lang="es-MX" b="0" i="1" smtClean="0">
                          <a:latin typeface="Cambria Math" panose="02040503050406030204" pitchFamily="18" charset="0"/>
                        </a:rPr>
                        <m:t>= </m:t>
                      </m:r>
                      <m:f>
                        <m:fPr>
                          <m:ctrlPr>
                            <a:rPr lang="es-MX" b="0" i="1" smtClean="0">
                              <a:latin typeface="Cambria Math" panose="02040503050406030204" pitchFamily="18" charset="0"/>
                            </a:rPr>
                          </m:ctrlPr>
                        </m:fPr>
                        <m:num>
                          <m:r>
                            <a:rPr lang="es-MX" b="0" i="1" smtClean="0">
                              <a:latin typeface="Cambria Math" panose="02040503050406030204" pitchFamily="18" charset="0"/>
                            </a:rPr>
                            <m:t>𝑇𝑃</m:t>
                          </m:r>
                        </m:num>
                        <m:den>
                          <m:r>
                            <a:rPr lang="es-MX" b="0" i="1" smtClean="0">
                              <a:latin typeface="Cambria Math" panose="02040503050406030204" pitchFamily="18" charset="0"/>
                            </a:rPr>
                            <m:t>𝑇𝑃</m:t>
                          </m:r>
                          <m:r>
                            <a:rPr lang="es-MX" b="0" i="1" smtClean="0">
                              <a:latin typeface="Cambria Math" panose="02040503050406030204" pitchFamily="18" charset="0"/>
                            </a:rPr>
                            <m:t>+</m:t>
                          </m:r>
                          <m:r>
                            <a:rPr lang="es-MX" b="0" i="1" smtClean="0">
                              <a:latin typeface="Cambria Math" panose="02040503050406030204" pitchFamily="18" charset="0"/>
                            </a:rPr>
                            <m:t>𝐹𝑁</m:t>
                          </m:r>
                        </m:den>
                      </m:f>
                    </m:oMath>
                  </m:oMathPara>
                </a14:m>
                <a:endParaRPr lang="es-PE" dirty="0"/>
              </a:p>
            </p:txBody>
          </p:sp>
        </mc:Choice>
        <mc:Fallback>
          <p:sp>
            <p:nvSpPr>
              <p:cNvPr id="15" name="CuadroTexto 14">
                <a:extLst>
                  <a:ext uri="{FF2B5EF4-FFF2-40B4-BE49-F238E27FC236}">
                    <a16:creationId xmlns:a16="http://schemas.microsoft.com/office/drawing/2014/main" id="{E04A2D44-CCA7-3CD4-71EE-DD513E4936C3}"/>
                  </a:ext>
                </a:extLst>
              </p:cNvPr>
              <p:cNvSpPr txBox="1">
                <a:spLocks noRot="1" noChangeAspect="1" noMove="1" noResize="1" noEditPoints="1" noAdjustHandles="1" noChangeArrowheads="1" noChangeShapeType="1" noTextEdit="1"/>
              </p:cNvSpPr>
              <p:nvPr/>
            </p:nvSpPr>
            <p:spPr>
              <a:xfrm>
                <a:off x="7805098" y="5612067"/>
                <a:ext cx="1934184" cy="523157"/>
              </a:xfrm>
              <a:prstGeom prst="rect">
                <a:avLst/>
              </a:prstGeom>
              <a:blipFill>
                <a:blip r:embed="rId4"/>
                <a:stretch>
                  <a:fillRect/>
                </a:stretch>
              </a:blipFill>
            </p:spPr>
            <p:txBody>
              <a:bodyPr/>
              <a:lstStyle/>
              <a:p>
                <a:r>
                  <a:rPr lang="es-PE">
                    <a:noFill/>
                  </a:rPr>
                  <a:t> </a:t>
                </a:r>
              </a:p>
            </p:txBody>
          </p:sp>
        </mc:Fallback>
      </mc:AlternateContent>
    </p:spTree>
    <p:extLst>
      <p:ext uri="{BB962C8B-B14F-4D97-AF65-F5344CB8AC3E}">
        <p14:creationId xmlns:p14="http://schemas.microsoft.com/office/powerpoint/2010/main" val="1914306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256B7E-1633-44AB-8584-82DF5B726834}"/>
              </a:ext>
            </a:extLst>
          </p:cNvPr>
          <p:cNvSpPr>
            <a:spLocks noGrp="1"/>
          </p:cNvSpPr>
          <p:nvPr>
            <p:ph type="title"/>
          </p:nvPr>
        </p:nvSpPr>
        <p:spPr>
          <a:xfrm>
            <a:off x="774834" y="312498"/>
            <a:ext cx="10268712" cy="1700784"/>
          </a:xfrm>
        </p:spPr>
        <p:txBody>
          <a:bodyPr rtlCol="0">
            <a:noAutofit/>
          </a:bodyPr>
          <a:lstStyle/>
          <a:p>
            <a:pPr rtl="0"/>
            <a:r>
              <a:rPr lang="es-ES" sz="4800" dirty="0"/>
              <a:t>PRECISION Y RECALL</a:t>
            </a:r>
          </a:p>
        </p:txBody>
      </p:sp>
      <p:pic>
        <p:nvPicPr>
          <p:cNvPr id="2050" name="Picture 2">
            <a:extLst>
              <a:ext uri="{FF2B5EF4-FFF2-40B4-BE49-F238E27FC236}">
                <a16:creationId xmlns:a16="http://schemas.microsoft.com/office/drawing/2014/main" id="{C532E0A8-E649-A5F0-394B-152CB8C763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86050" y="2511388"/>
            <a:ext cx="6819900" cy="3876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254722"/>
      </p:ext>
    </p:extLst>
  </p:cSld>
  <p:clrMapOvr>
    <a:masterClrMapping/>
  </p:clrMapOvr>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2848850_TF11201103_Win32" id="{F5AB0BE4-AB56-4F42-AB83-E129BE4CFEFC}" vid="{57D237CE-6C8E-4A17-B91E-437FB89808F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251B918-0091-4E96-9E28-42B87D9557A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33878E47-D7B4-44CA-8507-24783F79A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0EFE35-5C2D-4EEC-93CA-7B3D4088735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Diseño de fractura</Template>
  <TotalTime>115</TotalTime>
  <Words>861</Words>
  <Application>Microsoft Office PowerPoint</Application>
  <PresentationFormat>Panorámica</PresentationFormat>
  <Paragraphs>117</Paragraphs>
  <Slides>15</Slides>
  <Notes>15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15</vt:i4>
      </vt:variant>
    </vt:vector>
  </HeadingPairs>
  <TitlesOfParts>
    <vt:vector size="23" baseType="lpstr">
      <vt:lpstr>Arial</vt:lpstr>
      <vt:lpstr>Arial Narrow</vt:lpstr>
      <vt:lpstr>Calibri</vt:lpstr>
      <vt:lpstr>Cambria Math</vt:lpstr>
      <vt:lpstr>Franklin Gothic Demi Cond</vt:lpstr>
      <vt:lpstr>Franklin Gothic Medium</vt:lpstr>
      <vt:lpstr>Wingdings</vt:lpstr>
      <vt:lpstr>JuxtaposeVTI</vt:lpstr>
      <vt:lpstr>MÉTRICAS DE DESEMPEÑO</vt:lpstr>
      <vt:lpstr>IMPORTANCIA DE MEDIR EL DESEMPEÑO</vt:lpstr>
      <vt:lpstr>MÉTRICAS DE DESEMPEÑO VS. FUNCIONES DE PÉRDIDA</vt:lpstr>
      <vt:lpstr>Diferencia entre métricas de clasificación y regresión</vt:lpstr>
      <vt:lpstr>MÉTRICAS DE CLASIFICACIÓN </vt:lpstr>
      <vt:lpstr>CONFUSION Matrix</vt:lpstr>
      <vt:lpstr>ACCURACY</vt:lpstr>
      <vt:lpstr>PRECISION Y RECALL</vt:lpstr>
      <vt:lpstr>PRECISION Y RECALL</vt:lpstr>
      <vt:lpstr>F1 SCORE</vt:lpstr>
      <vt:lpstr>MÉTRICAS DE REGRESIÓN </vt:lpstr>
      <vt:lpstr>MEAN SQUARE ERROR (MSE)</vt:lpstr>
      <vt:lpstr>Root MEAN SQUARE ERROR (RMSE)</vt:lpstr>
      <vt:lpstr>MEAN ABSOLUTE ERROR (MAE)</vt:lpstr>
      <vt:lpstr>R SQUARED (Coeficiente de determinación)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Josué Daniel Caldas Velásquez</dc:creator>
  <cp:lastModifiedBy>Josué Daniel Caldas Velásquez</cp:lastModifiedBy>
  <cp:revision>1</cp:revision>
  <dcterms:created xsi:type="dcterms:W3CDTF">2024-10-02T21:47:39Z</dcterms:created>
  <dcterms:modified xsi:type="dcterms:W3CDTF">2024-10-02T23:43:10Z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